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4.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5.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6.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7.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8.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6" r:id="rId2"/>
    <p:sldId id="257" r:id="rId3"/>
    <p:sldId id="278" r:id="rId4"/>
    <p:sldId id="259" r:id="rId5"/>
    <p:sldId id="260" r:id="rId6"/>
    <p:sldId id="261" r:id="rId7"/>
    <p:sldId id="262" r:id="rId8"/>
    <p:sldId id="263" r:id="rId9"/>
    <p:sldId id="264" r:id="rId10"/>
    <p:sldId id="265" r:id="rId11"/>
    <p:sldId id="279" r:id="rId12"/>
    <p:sldId id="280" r:id="rId13"/>
    <p:sldId id="275" r:id="rId14"/>
    <p:sldId id="267" r:id="rId15"/>
    <p:sldId id="269" r:id="rId16"/>
    <p:sldId id="276" r:id="rId17"/>
    <p:sldId id="270" r:id="rId18"/>
    <p:sldId id="271" r:id="rId19"/>
    <p:sldId id="272" r:id="rId20"/>
    <p:sldId id="274" r:id="rId21"/>
    <p:sldId id="273" r:id="rId22"/>
    <p:sldId id="277"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351" autoAdjust="0"/>
  </p:normalViewPr>
  <p:slideViewPr>
    <p:cSldViewPr snapToGrid="0" snapToObjects="1">
      <p:cViewPr varScale="1">
        <p:scale>
          <a:sx n="84" d="100"/>
          <a:sy n="84" d="100"/>
        </p:scale>
        <p:origin x="-187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75A52F-04B5-194F-B617-5C32D1280902}" type="doc">
      <dgm:prSet loTypeId="urn:microsoft.com/office/officeart/2005/8/layout/vProcess5" loCatId="process" qsTypeId="urn:microsoft.com/office/officeart/2005/8/quickstyle/simple4" qsCatId="simple" csTypeId="urn:microsoft.com/office/officeart/2005/8/colors/accent4_2" csCatId="accent4" phldr="1"/>
      <dgm:spPr/>
      <dgm:t>
        <a:bodyPr/>
        <a:lstStyle/>
        <a:p>
          <a:endParaRPr lang="en-US"/>
        </a:p>
      </dgm:t>
    </dgm:pt>
    <dgm:pt modelId="{3B7E2D63-EB03-F24C-859B-DB0F1C3D2145}">
      <dgm:prSet custT="1"/>
      <dgm:spPr/>
      <dgm:t>
        <a:bodyPr/>
        <a:lstStyle/>
        <a:p>
          <a:r>
            <a:rPr lang="it-IT" sz="3600" b="1" dirty="0" smtClean="0"/>
            <a:t>Access to </a:t>
          </a:r>
          <a:r>
            <a:rPr lang="it-IT" sz="3600" b="1" dirty="0" err="1" smtClean="0"/>
            <a:t>justice</a:t>
          </a:r>
          <a:r>
            <a:rPr lang="it-IT" sz="3600" b="1" dirty="0" smtClean="0"/>
            <a:t> </a:t>
          </a:r>
          <a:r>
            <a:rPr lang="it-IT" sz="3600" b="1" dirty="0" err="1" smtClean="0"/>
            <a:t>at</a:t>
          </a:r>
          <a:r>
            <a:rPr lang="it-IT" sz="3600" b="1" dirty="0" smtClean="0"/>
            <a:t> </a:t>
          </a:r>
          <a:r>
            <a:rPr lang="it-IT" sz="3600" b="1" dirty="0" err="1" smtClean="0"/>
            <a:t>national</a:t>
          </a:r>
          <a:r>
            <a:rPr lang="it-IT" sz="3600" b="1" dirty="0" smtClean="0"/>
            <a:t> </a:t>
          </a:r>
          <a:r>
            <a:rPr lang="it-IT" sz="3600" b="1" dirty="0" err="1" smtClean="0"/>
            <a:t>level</a:t>
          </a:r>
          <a:r>
            <a:rPr lang="it-IT" sz="3600" b="1" dirty="0" smtClean="0"/>
            <a:t>: </a:t>
          </a:r>
          <a:r>
            <a:rPr lang="it-IT" sz="3600" b="1" dirty="0" err="1" smtClean="0"/>
            <a:t>discussion</a:t>
          </a:r>
          <a:r>
            <a:rPr lang="it-IT" sz="3600" b="1" dirty="0" smtClean="0"/>
            <a:t> of </a:t>
          </a:r>
          <a:r>
            <a:rPr lang="it-IT" sz="3600" b="1" i="1" dirty="0" smtClean="0"/>
            <a:t>Gruber</a:t>
          </a:r>
          <a:r>
            <a:rPr lang="it-IT" sz="3600" b="1" dirty="0" smtClean="0"/>
            <a:t> case (3)</a:t>
          </a:r>
        </a:p>
      </dgm:t>
    </dgm:pt>
    <dgm:pt modelId="{43D77329-3A7D-EA4D-8E14-B4C3AB690586}" type="parTrans" cxnId="{617B16B2-16E3-5748-8C40-33B3F3DE5C6E}">
      <dgm:prSet/>
      <dgm:spPr/>
      <dgm:t>
        <a:bodyPr/>
        <a:lstStyle/>
        <a:p>
          <a:endParaRPr lang="en-US"/>
        </a:p>
      </dgm:t>
    </dgm:pt>
    <dgm:pt modelId="{9F47FC76-E305-074E-81C4-ECB8CB37E64C}" type="sibTrans" cxnId="{617B16B2-16E3-5748-8C40-33B3F3DE5C6E}">
      <dgm:prSet/>
      <dgm:spPr/>
      <dgm:t>
        <a:bodyPr/>
        <a:lstStyle/>
        <a:p>
          <a:endParaRPr lang="en-US"/>
        </a:p>
      </dgm:t>
    </dgm:pt>
    <dgm:pt modelId="{47651E61-8C27-6945-8E52-DFAC4A4E357F}">
      <dgm:prSet phldrT="[Text]" custT="1"/>
      <dgm:spPr/>
      <dgm:t>
        <a:bodyPr/>
        <a:lstStyle/>
        <a:p>
          <a:r>
            <a:rPr lang="en-US" sz="3600" b="1" dirty="0" smtClean="0"/>
            <a:t>Access to justice at EU level: discussion of appeal of </a:t>
          </a:r>
          <a:r>
            <a:rPr lang="en-US" sz="3600" b="1" i="1" dirty="0" err="1" smtClean="0"/>
            <a:t>Vereniging</a:t>
          </a:r>
          <a:r>
            <a:rPr lang="en-US" sz="3600" b="1" i="1" dirty="0" smtClean="0"/>
            <a:t> Milieu </a:t>
          </a:r>
          <a:r>
            <a:rPr lang="en-US" sz="3600" b="1" i="1" dirty="0" err="1" smtClean="0"/>
            <a:t>Defensie</a:t>
          </a:r>
          <a:r>
            <a:rPr lang="en-US" sz="3600" b="1" i="1" dirty="0" smtClean="0"/>
            <a:t> </a:t>
          </a:r>
          <a:r>
            <a:rPr lang="en-US" sz="3600" b="1" i="0" dirty="0" smtClean="0"/>
            <a:t>case (1)</a:t>
          </a:r>
          <a:endParaRPr lang="en-US" sz="3600" b="1" i="0" dirty="0"/>
        </a:p>
      </dgm:t>
    </dgm:pt>
    <dgm:pt modelId="{900F4C19-B63B-104A-93AB-24CA65A1CFC5}" type="parTrans" cxnId="{B805D2BF-99FD-7C44-A322-42596844383E}">
      <dgm:prSet/>
      <dgm:spPr/>
      <dgm:t>
        <a:bodyPr/>
        <a:lstStyle/>
        <a:p>
          <a:endParaRPr lang="en-US"/>
        </a:p>
      </dgm:t>
    </dgm:pt>
    <dgm:pt modelId="{19C5767E-9D67-4945-93BE-5C83BD3BD042}" type="sibTrans" cxnId="{B805D2BF-99FD-7C44-A322-42596844383E}">
      <dgm:prSet/>
      <dgm:spPr/>
      <dgm:t>
        <a:bodyPr/>
        <a:lstStyle/>
        <a:p>
          <a:endParaRPr lang="en-US"/>
        </a:p>
      </dgm:t>
    </dgm:pt>
    <dgm:pt modelId="{83EB8D77-2D04-244C-A445-7B2F6AE95100}">
      <dgm:prSet custT="1"/>
      <dgm:spPr/>
      <dgm:t>
        <a:bodyPr/>
        <a:lstStyle/>
        <a:p>
          <a:r>
            <a:rPr lang="it-IT" sz="3600" b="1" dirty="0" smtClean="0"/>
            <a:t>Intermezzo – the Access to </a:t>
          </a:r>
          <a:r>
            <a:rPr lang="it-IT" sz="3600" b="1" dirty="0" err="1" smtClean="0"/>
            <a:t>Justice</a:t>
          </a:r>
          <a:r>
            <a:rPr lang="it-IT" sz="3600" b="1" dirty="0" smtClean="0"/>
            <a:t> Directive: </a:t>
          </a:r>
          <a:r>
            <a:rPr lang="it-IT" sz="3600" b="1" dirty="0" err="1" smtClean="0"/>
            <a:t>recent</a:t>
          </a:r>
          <a:r>
            <a:rPr lang="it-IT" sz="3600" b="1" dirty="0" smtClean="0"/>
            <a:t> </a:t>
          </a:r>
          <a:r>
            <a:rPr lang="it-IT" sz="3600" b="1" dirty="0" err="1" smtClean="0"/>
            <a:t>developments</a:t>
          </a:r>
          <a:r>
            <a:rPr lang="it-IT" sz="3600" b="1" dirty="0" smtClean="0"/>
            <a:t> (2)</a:t>
          </a:r>
        </a:p>
      </dgm:t>
    </dgm:pt>
    <dgm:pt modelId="{DF594497-5F1C-244E-9F89-BBAE3E4CB154}" type="parTrans" cxnId="{573C7FD4-3975-C349-8B99-BA3B304CF624}">
      <dgm:prSet/>
      <dgm:spPr/>
      <dgm:t>
        <a:bodyPr/>
        <a:lstStyle/>
        <a:p>
          <a:endParaRPr lang="en-US"/>
        </a:p>
      </dgm:t>
    </dgm:pt>
    <dgm:pt modelId="{5B7781FF-501E-474D-80E3-73FDAE61D646}" type="sibTrans" cxnId="{573C7FD4-3975-C349-8B99-BA3B304CF624}">
      <dgm:prSet/>
      <dgm:spPr/>
      <dgm:t>
        <a:bodyPr/>
        <a:lstStyle/>
        <a:p>
          <a:endParaRPr lang="en-US"/>
        </a:p>
      </dgm:t>
    </dgm:pt>
    <dgm:pt modelId="{073D6E6A-7A63-214D-8F09-D0A55C200E33}" type="pres">
      <dgm:prSet presAssocID="{9A75A52F-04B5-194F-B617-5C32D1280902}" presName="outerComposite" presStyleCnt="0">
        <dgm:presLayoutVars>
          <dgm:chMax val="5"/>
          <dgm:dir/>
          <dgm:resizeHandles val="exact"/>
        </dgm:presLayoutVars>
      </dgm:prSet>
      <dgm:spPr/>
      <dgm:t>
        <a:bodyPr/>
        <a:lstStyle/>
        <a:p>
          <a:endParaRPr lang="en-US"/>
        </a:p>
      </dgm:t>
    </dgm:pt>
    <dgm:pt modelId="{9A9D3158-258F-9448-8E3E-632BDDE35624}" type="pres">
      <dgm:prSet presAssocID="{9A75A52F-04B5-194F-B617-5C32D1280902}" presName="dummyMaxCanvas" presStyleCnt="0">
        <dgm:presLayoutVars/>
      </dgm:prSet>
      <dgm:spPr/>
    </dgm:pt>
    <dgm:pt modelId="{05A4C9A1-EF76-2A48-8C0F-BDBB95697DDB}" type="pres">
      <dgm:prSet presAssocID="{9A75A52F-04B5-194F-B617-5C32D1280902}" presName="ThreeNodes_1" presStyleLbl="node1" presStyleIdx="0" presStyleCnt="3" custScaleX="117647" custScaleY="107011">
        <dgm:presLayoutVars>
          <dgm:bulletEnabled val="1"/>
        </dgm:presLayoutVars>
      </dgm:prSet>
      <dgm:spPr/>
      <dgm:t>
        <a:bodyPr/>
        <a:lstStyle/>
        <a:p>
          <a:endParaRPr lang="en-US"/>
        </a:p>
      </dgm:t>
    </dgm:pt>
    <dgm:pt modelId="{EE429F59-68D2-AC49-8973-B72970CC122E}" type="pres">
      <dgm:prSet presAssocID="{9A75A52F-04B5-194F-B617-5C32D1280902}" presName="ThreeNodes_2" presStyleLbl="node1" presStyleIdx="1" presStyleCnt="3" custLinFactNeighborX="1384">
        <dgm:presLayoutVars>
          <dgm:bulletEnabled val="1"/>
        </dgm:presLayoutVars>
      </dgm:prSet>
      <dgm:spPr/>
      <dgm:t>
        <a:bodyPr/>
        <a:lstStyle/>
        <a:p>
          <a:endParaRPr lang="en-US"/>
        </a:p>
      </dgm:t>
    </dgm:pt>
    <dgm:pt modelId="{1450BDA6-04B6-2549-9344-2EEF3F53A264}" type="pres">
      <dgm:prSet presAssocID="{9A75A52F-04B5-194F-B617-5C32D1280902}" presName="ThreeNodes_3" presStyleLbl="node1" presStyleIdx="2" presStyleCnt="3" custScaleX="101967">
        <dgm:presLayoutVars>
          <dgm:bulletEnabled val="1"/>
        </dgm:presLayoutVars>
      </dgm:prSet>
      <dgm:spPr/>
      <dgm:t>
        <a:bodyPr/>
        <a:lstStyle/>
        <a:p>
          <a:endParaRPr lang="en-US"/>
        </a:p>
      </dgm:t>
    </dgm:pt>
    <dgm:pt modelId="{29943327-DADE-EC45-8EC4-5C714B055F27}" type="pres">
      <dgm:prSet presAssocID="{9A75A52F-04B5-194F-B617-5C32D1280902}" presName="ThreeConn_1-2" presStyleLbl="fgAccFollowNode1" presStyleIdx="0" presStyleCnt="2" custLinFactNeighborX="5784">
        <dgm:presLayoutVars>
          <dgm:bulletEnabled val="1"/>
        </dgm:presLayoutVars>
      </dgm:prSet>
      <dgm:spPr/>
      <dgm:t>
        <a:bodyPr/>
        <a:lstStyle/>
        <a:p>
          <a:endParaRPr lang="en-US"/>
        </a:p>
      </dgm:t>
    </dgm:pt>
    <dgm:pt modelId="{B614B381-895B-4E41-9633-CCBF30883E25}" type="pres">
      <dgm:prSet presAssocID="{9A75A52F-04B5-194F-B617-5C32D1280902}" presName="ThreeConn_2-3" presStyleLbl="fgAccFollowNode1" presStyleIdx="1" presStyleCnt="2">
        <dgm:presLayoutVars>
          <dgm:bulletEnabled val="1"/>
        </dgm:presLayoutVars>
      </dgm:prSet>
      <dgm:spPr/>
      <dgm:t>
        <a:bodyPr/>
        <a:lstStyle/>
        <a:p>
          <a:endParaRPr lang="en-US"/>
        </a:p>
      </dgm:t>
    </dgm:pt>
    <dgm:pt modelId="{160ABF24-343A-C94D-A6E1-D99CA28808BA}" type="pres">
      <dgm:prSet presAssocID="{9A75A52F-04B5-194F-B617-5C32D1280902}" presName="ThreeNodes_1_text" presStyleLbl="node1" presStyleIdx="2" presStyleCnt="3">
        <dgm:presLayoutVars>
          <dgm:bulletEnabled val="1"/>
        </dgm:presLayoutVars>
      </dgm:prSet>
      <dgm:spPr/>
      <dgm:t>
        <a:bodyPr/>
        <a:lstStyle/>
        <a:p>
          <a:endParaRPr lang="en-US"/>
        </a:p>
      </dgm:t>
    </dgm:pt>
    <dgm:pt modelId="{DDD1073B-E32A-ED4A-BF79-7A059F107D9A}" type="pres">
      <dgm:prSet presAssocID="{9A75A52F-04B5-194F-B617-5C32D1280902}" presName="ThreeNodes_2_text" presStyleLbl="node1" presStyleIdx="2" presStyleCnt="3">
        <dgm:presLayoutVars>
          <dgm:bulletEnabled val="1"/>
        </dgm:presLayoutVars>
      </dgm:prSet>
      <dgm:spPr/>
      <dgm:t>
        <a:bodyPr/>
        <a:lstStyle/>
        <a:p>
          <a:endParaRPr lang="en-US"/>
        </a:p>
      </dgm:t>
    </dgm:pt>
    <dgm:pt modelId="{21B6B1E2-74F1-0E49-9CAD-B7A9FE901FDB}" type="pres">
      <dgm:prSet presAssocID="{9A75A52F-04B5-194F-B617-5C32D1280902}" presName="ThreeNodes_3_text" presStyleLbl="node1" presStyleIdx="2" presStyleCnt="3">
        <dgm:presLayoutVars>
          <dgm:bulletEnabled val="1"/>
        </dgm:presLayoutVars>
      </dgm:prSet>
      <dgm:spPr/>
      <dgm:t>
        <a:bodyPr/>
        <a:lstStyle/>
        <a:p>
          <a:endParaRPr lang="en-US"/>
        </a:p>
      </dgm:t>
    </dgm:pt>
  </dgm:ptLst>
  <dgm:cxnLst>
    <dgm:cxn modelId="{80C5BE91-E753-7145-892B-8B993DBED29F}" type="presOf" srcId="{47651E61-8C27-6945-8E52-DFAC4A4E357F}" destId="{160ABF24-343A-C94D-A6E1-D99CA28808BA}" srcOrd="1" destOrd="0" presId="urn:microsoft.com/office/officeart/2005/8/layout/vProcess5"/>
    <dgm:cxn modelId="{7AFF5908-73C9-2741-B2A6-51FF481A64AA}" type="presOf" srcId="{3B7E2D63-EB03-F24C-859B-DB0F1C3D2145}" destId="{1450BDA6-04B6-2549-9344-2EEF3F53A264}" srcOrd="0" destOrd="0" presId="urn:microsoft.com/office/officeart/2005/8/layout/vProcess5"/>
    <dgm:cxn modelId="{573C7FD4-3975-C349-8B99-BA3B304CF624}" srcId="{9A75A52F-04B5-194F-B617-5C32D1280902}" destId="{83EB8D77-2D04-244C-A445-7B2F6AE95100}" srcOrd="1" destOrd="0" parTransId="{DF594497-5F1C-244E-9F89-BBAE3E4CB154}" sibTransId="{5B7781FF-501E-474D-80E3-73FDAE61D646}"/>
    <dgm:cxn modelId="{30D996DE-9A74-2A44-B786-8655879679A9}" type="presOf" srcId="{9A75A52F-04B5-194F-B617-5C32D1280902}" destId="{073D6E6A-7A63-214D-8F09-D0A55C200E33}" srcOrd="0" destOrd="0" presId="urn:microsoft.com/office/officeart/2005/8/layout/vProcess5"/>
    <dgm:cxn modelId="{573E804F-A252-2E4C-9BEE-43859498DBB9}" type="presOf" srcId="{83EB8D77-2D04-244C-A445-7B2F6AE95100}" destId="{DDD1073B-E32A-ED4A-BF79-7A059F107D9A}" srcOrd="1" destOrd="0" presId="urn:microsoft.com/office/officeart/2005/8/layout/vProcess5"/>
    <dgm:cxn modelId="{617B16B2-16E3-5748-8C40-33B3F3DE5C6E}" srcId="{9A75A52F-04B5-194F-B617-5C32D1280902}" destId="{3B7E2D63-EB03-F24C-859B-DB0F1C3D2145}" srcOrd="2" destOrd="0" parTransId="{43D77329-3A7D-EA4D-8E14-B4C3AB690586}" sibTransId="{9F47FC76-E305-074E-81C4-ECB8CB37E64C}"/>
    <dgm:cxn modelId="{02183F26-D2D3-3F47-A1D1-618F7C1EAFC2}" type="presOf" srcId="{19C5767E-9D67-4945-93BE-5C83BD3BD042}" destId="{29943327-DADE-EC45-8EC4-5C714B055F27}" srcOrd="0" destOrd="0" presId="urn:microsoft.com/office/officeart/2005/8/layout/vProcess5"/>
    <dgm:cxn modelId="{8A4BA93C-3DCC-6E49-A4CA-072274DAB534}" type="presOf" srcId="{47651E61-8C27-6945-8E52-DFAC4A4E357F}" destId="{05A4C9A1-EF76-2A48-8C0F-BDBB95697DDB}" srcOrd="0" destOrd="0" presId="urn:microsoft.com/office/officeart/2005/8/layout/vProcess5"/>
    <dgm:cxn modelId="{032DF74A-CAAC-DF49-A921-0E6C64B7A116}" type="presOf" srcId="{5B7781FF-501E-474D-80E3-73FDAE61D646}" destId="{B614B381-895B-4E41-9633-CCBF30883E25}" srcOrd="0" destOrd="0" presId="urn:microsoft.com/office/officeart/2005/8/layout/vProcess5"/>
    <dgm:cxn modelId="{B805D2BF-99FD-7C44-A322-42596844383E}" srcId="{9A75A52F-04B5-194F-B617-5C32D1280902}" destId="{47651E61-8C27-6945-8E52-DFAC4A4E357F}" srcOrd="0" destOrd="0" parTransId="{900F4C19-B63B-104A-93AB-24CA65A1CFC5}" sibTransId="{19C5767E-9D67-4945-93BE-5C83BD3BD042}"/>
    <dgm:cxn modelId="{03D48DB9-F8A1-F941-82CD-BEA208199AC4}" type="presOf" srcId="{3B7E2D63-EB03-F24C-859B-DB0F1C3D2145}" destId="{21B6B1E2-74F1-0E49-9CAD-B7A9FE901FDB}" srcOrd="1" destOrd="0" presId="urn:microsoft.com/office/officeart/2005/8/layout/vProcess5"/>
    <dgm:cxn modelId="{72ABE324-7BDA-1E47-9C11-DFFFF484C63B}" type="presOf" srcId="{83EB8D77-2D04-244C-A445-7B2F6AE95100}" destId="{EE429F59-68D2-AC49-8973-B72970CC122E}" srcOrd="0" destOrd="0" presId="urn:microsoft.com/office/officeart/2005/8/layout/vProcess5"/>
    <dgm:cxn modelId="{E4E7B19F-12FE-1D44-86CC-9CFF31B2F268}" type="presParOf" srcId="{073D6E6A-7A63-214D-8F09-D0A55C200E33}" destId="{9A9D3158-258F-9448-8E3E-632BDDE35624}" srcOrd="0" destOrd="0" presId="urn:microsoft.com/office/officeart/2005/8/layout/vProcess5"/>
    <dgm:cxn modelId="{E8FCFAA7-1D99-4640-85AD-51222F8E9A87}" type="presParOf" srcId="{073D6E6A-7A63-214D-8F09-D0A55C200E33}" destId="{05A4C9A1-EF76-2A48-8C0F-BDBB95697DDB}" srcOrd="1" destOrd="0" presId="urn:microsoft.com/office/officeart/2005/8/layout/vProcess5"/>
    <dgm:cxn modelId="{16891896-F5C7-B148-A1DE-4620607CC12B}" type="presParOf" srcId="{073D6E6A-7A63-214D-8F09-D0A55C200E33}" destId="{EE429F59-68D2-AC49-8973-B72970CC122E}" srcOrd="2" destOrd="0" presId="urn:microsoft.com/office/officeart/2005/8/layout/vProcess5"/>
    <dgm:cxn modelId="{09006A5B-C17B-D044-AF37-1B5A69A83CFC}" type="presParOf" srcId="{073D6E6A-7A63-214D-8F09-D0A55C200E33}" destId="{1450BDA6-04B6-2549-9344-2EEF3F53A264}" srcOrd="3" destOrd="0" presId="urn:microsoft.com/office/officeart/2005/8/layout/vProcess5"/>
    <dgm:cxn modelId="{378DA688-4E48-FC41-B4E4-7E81340EC286}" type="presParOf" srcId="{073D6E6A-7A63-214D-8F09-D0A55C200E33}" destId="{29943327-DADE-EC45-8EC4-5C714B055F27}" srcOrd="4" destOrd="0" presId="urn:microsoft.com/office/officeart/2005/8/layout/vProcess5"/>
    <dgm:cxn modelId="{28558BAD-EFCB-D241-A9D4-D597A9FBB9C8}" type="presParOf" srcId="{073D6E6A-7A63-214D-8F09-D0A55C200E33}" destId="{B614B381-895B-4E41-9633-CCBF30883E25}" srcOrd="5" destOrd="0" presId="urn:microsoft.com/office/officeart/2005/8/layout/vProcess5"/>
    <dgm:cxn modelId="{D681A19D-0CD5-764E-95CB-341E54522940}" type="presParOf" srcId="{073D6E6A-7A63-214D-8F09-D0A55C200E33}" destId="{160ABF24-343A-C94D-A6E1-D99CA28808BA}" srcOrd="6" destOrd="0" presId="urn:microsoft.com/office/officeart/2005/8/layout/vProcess5"/>
    <dgm:cxn modelId="{65D52B8E-67EB-7A48-BEBE-FB6537B405DB}" type="presParOf" srcId="{073D6E6A-7A63-214D-8F09-D0A55C200E33}" destId="{DDD1073B-E32A-ED4A-BF79-7A059F107D9A}" srcOrd="7" destOrd="0" presId="urn:microsoft.com/office/officeart/2005/8/layout/vProcess5"/>
    <dgm:cxn modelId="{67E27C75-B3A7-0840-A1B9-4684A727CC59}" type="presParOf" srcId="{073D6E6A-7A63-214D-8F09-D0A55C200E33}" destId="{21B6B1E2-74F1-0E49-9CAD-B7A9FE901FDB}"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CD65406-A62F-3346-9D1B-0008014C965F}" type="doc">
      <dgm:prSet loTypeId="urn:microsoft.com/office/officeart/2005/8/layout/list1" loCatId="list" qsTypeId="urn:microsoft.com/office/officeart/2005/8/quickstyle/simple4" qsCatId="simple" csTypeId="urn:microsoft.com/office/officeart/2005/8/colors/accent4_2" csCatId="accent4" phldr="1"/>
      <dgm:spPr/>
      <dgm:t>
        <a:bodyPr/>
        <a:lstStyle/>
        <a:p>
          <a:endParaRPr lang="en-US"/>
        </a:p>
      </dgm:t>
    </dgm:pt>
    <dgm:pt modelId="{3A3C8CA0-95CE-F142-AF2B-C6A970ABE7A8}">
      <dgm:prSet phldrT="[Text]" custT="1"/>
      <dgm:spPr/>
      <dgm:t>
        <a:bodyPr/>
        <a:lstStyle/>
        <a:p>
          <a:r>
            <a:rPr lang="en-US" sz="2300" dirty="0" smtClean="0"/>
            <a:t>Remaining possibilities?</a:t>
          </a:r>
          <a:endParaRPr lang="en-US" sz="2300" dirty="0"/>
        </a:p>
      </dgm:t>
    </dgm:pt>
    <dgm:pt modelId="{E2CEE25C-C7B0-D048-9F8F-8FD738E4E39E}" type="parTrans" cxnId="{79EEC030-9687-0F48-9C4D-283F0BC9D447}">
      <dgm:prSet/>
      <dgm:spPr/>
      <dgm:t>
        <a:bodyPr/>
        <a:lstStyle/>
        <a:p>
          <a:endParaRPr lang="en-US"/>
        </a:p>
      </dgm:t>
    </dgm:pt>
    <dgm:pt modelId="{86F3BF46-9F3B-474D-A776-54790C198407}" type="sibTrans" cxnId="{79EEC030-9687-0F48-9C4D-283F0BC9D447}">
      <dgm:prSet/>
      <dgm:spPr/>
      <dgm:t>
        <a:bodyPr/>
        <a:lstStyle/>
        <a:p>
          <a:endParaRPr lang="en-US"/>
        </a:p>
      </dgm:t>
    </dgm:pt>
    <dgm:pt modelId="{CD890198-5C63-C141-AD2F-7BED8022BB4A}">
      <dgm:prSet phldrT="[Text]" custT="1"/>
      <dgm:spPr/>
      <dgm:t>
        <a:bodyPr/>
        <a:lstStyle/>
        <a:p>
          <a:r>
            <a:rPr lang="en-US" sz="2600" dirty="0" smtClean="0"/>
            <a:t>Direct challenge against Commission Regulation</a:t>
          </a:r>
          <a:endParaRPr lang="en-US" sz="2600" dirty="0"/>
        </a:p>
      </dgm:t>
    </dgm:pt>
    <dgm:pt modelId="{112628EC-E826-D04C-9D77-575853F46777}" type="parTrans" cxnId="{23CC2DE2-2639-9040-824B-43CB6EAEC48B}">
      <dgm:prSet/>
      <dgm:spPr/>
      <dgm:t>
        <a:bodyPr/>
        <a:lstStyle/>
        <a:p>
          <a:endParaRPr lang="en-US"/>
        </a:p>
      </dgm:t>
    </dgm:pt>
    <dgm:pt modelId="{4B1AB867-62C1-8941-942B-464A5E733F78}" type="sibTrans" cxnId="{23CC2DE2-2639-9040-824B-43CB6EAEC48B}">
      <dgm:prSet/>
      <dgm:spPr/>
      <dgm:t>
        <a:bodyPr/>
        <a:lstStyle/>
        <a:p>
          <a:endParaRPr lang="en-US"/>
        </a:p>
      </dgm:t>
    </dgm:pt>
    <dgm:pt modelId="{8F549736-8413-9244-B848-9A3AE6BE5F21}">
      <dgm:prSet phldrT="[Text]" custT="1"/>
      <dgm:spPr/>
      <dgm:t>
        <a:bodyPr/>
        <a:lstStyle/>
        <a:p>
          <a:r>
            <a:rPr lang="en-US" sz="2300" dirty="0" smtClean="0"/>
            <a:t>Practice what you preach?</a:t>
          </a:r>
          <a:endParaRPr lang="en-US" sz="2300" dirty="0"/>
        </a:p>
      </dgm:t>
    </dgm:pt>
    <dgm:pt modelId="{24EEEF8B-E776-0F4B-93EC-C1980CB108A9}" type="parTrans" cxnId="{A900EB02-36A4-294B-AD67-1763857244C9}">
      <dgm:prSet/>
      <dgm:spPr/>
      <dgm:t>
        <a:bodyPr/>
        <a:lstStyle/>
        <a:p>
          <a:endParaRPr lang="en-US"/>
        </a:p>
      </dgm:t>
    </dgm:pt>
    <dgm:pt modelId="{45E8F46E-CEBE-AA4A-B41A-319392BE31D9}" type="sibTrans" cxnId="{A900EB02-36A4-294B-AD67-1763857244C9}">
      <dgm:prSet/>
      <dgm:spPr/>
      <dgm:t>
        <a:bodyPr/>
        <a:lstStyle/>
        <a:p>
          <a:endParaRPr lang="en-US"/>
        </a:p>
      </dgm:t>
    </dgm:pt>
    <dgm:pt modelId="{A439EC6F-BC3D-2E4F-BC57-1D403AC9DF5C}">
      <dgm:prSet phldrT="[Text]"/>
      <dgm:spPr/>
      <dgm:t>
        <a:bodyPr/>
        <a:lstStyle/>
        <a:p>
          <a:r>
            <a:rPr lang="en-US" dirty="0" smtClean="0"/>
            <a:t>The Court of Justice is very vigorous when it comes to access to justice at national law (</a:t>
          </a:r>
          <a:r>
            <a:rPr lang="en-US" i="1" dirty="0" err="1" smtClean="0"/>
            <a:t>Trianel</a:t>
          </a:r>
          <a:r>
            <a:rPr lang="en-US" i="1" dirty="0" smtClean="0"/>
            <a:t>, Edwards</a:t>
          </a:r>
          <a:r>
            <a:rPr lang="en-US" dirty="0" smtClean="0"/>
            <a:t>…)</a:t>
          </a:r>
          <a:endParaRPr lang="en-US" dirty="0"/>
        </a:p>
      </dgm:t>
    </dgm:pt>
    <dgm:pt modelId="{72974A3B-DB81-4E49-BD70-AAECD0036A8B}" type="parTrans" cxnId="{70AE1A9A-E437-564C-8F40-5A9D0048CE9A}">
      <dgm:prSet/>
      <dgm:spPr/>
      <dgm:t>
        <a:bodyPr/>
        <a:lstStyle/>
        <a:p>
          <a:endParaRPr lang="en-US"/>
        </a:p>
      </dgm:t>
    </dgm:pt>
    <dgm:pt modelId="{3A64644E-ACF2-4F48-9729-61B017CA3B4D}" type="sibTrans" cxnId="{70AE1A9A-E437-564C-8F40-5A9D0048CE9A}">
      <dgm:prSet/>
      <dgm:spPr/>
      <dgm:t>
        <a:bodyPr/>
        <a:lstStyle/>
        <a:p>
          <a:endParaRPr lang="en-US"/>
        </a:p>
      </dgm:t>
    </dgm:pt>
    <dgm:pt modelId="{D1D84D5E-A91D-4E4B-93BA-B75D8E8CAD3F}">
      <dgm:prSet phldrT="[Text]" custT="1"/>
      <dgm:spPr/>
      <dgm:t>
        <a:bodyPr/>
        <a:lstStyle/>
        <a:p>
          <a:r>
            <a:rPr lang="en-US" sz="2400" dirty="0" smtClean="0"/>
            <a:t>Regulatory act so no need to prove individual concern</a:t>
          </a:r>
          <a:endParaRPr lang="en-US" sz="2400" dirty="0"/>
        </a:p>
      </dgm:t>
    </dgm:pt>
    <dgm:pt modelId="{8F722059-2A2B-6C4D-A8D3-AE95A4A0792B}" type="parTrans" cxnId="{58F3C30C-2050-4644-AD3E-98C6C7B3B723}">
      <dgm:prSet/>
      <dgm:spPr/>
      <dgm:t>
        <a:bodyPr/>
        <a:lstStyle/>
        <a:p>
          <a:endParaRPr lang="en-US"/>
        </a:p>
      </dgm:t>
    </dgm:pt>
    <dgm:pt modelId="{E219CD82-943E-0F43-97D6-F6831BB85257}" type="sibTrans" cxnId="{58F3C30C-2050-4644-AD3E-98C6C7B3B723}">
      <dgm:prSet/>
      <dgm:spPr/>
      <dgm:t>
        <a:bodyPr/>
        <a:lstStyle/>
        <a:p>
          <a:endParaRPr lang="en-US"/>
        </a:p>
      </dgm:t>
    </dgm:pt>
    <dgm:pt modelId="{2E610D1C-D0E9-A749-9287-A75FCB89CBD2}">
      <dgm:prSet phldrT="[Text]" custT="1"/>
      <dgm:spPr/>
      <dgm:t>
        <a:bodyPr/>
        <a:lstStyle/>
        <a:p>
          <a:r>
            <a:rPr lang="en-US" sz="2400" dirty="0" smtClean="0"/>
            <a:t>… but lack of individual concern</a:t>
          </a:r>
          <a:endParaRPr lang="en-US" sz="2400" dirty="0"/>
        </a:p>
      </dgm:t>
    </dgm:pt>
    <dgm:pt modelId="{620982C7-E052-A048-BBB0-884037D57CFC}" type="parTrans" cxnId="{9A287B7A-7550-E044-B317-2561E3B7093E}">
      <dgm:prSet/>
      <dgm:spPr/>
      <dgm:t>
        <a:bodyPr/>
        <a:lstStyle/>
        <a:p>
          <a:endParaRPr lang="en-US"/>
        </a:p>
      </dgm:t>
    </dgm:pt>
    <dgm:pt modelId="{03C5EE5F-6FC0-A249-B4F5-C7A10165A58D}" type="sibTrans" cxnId="{9A287B7A-7550-E044-B317-2561E3B7093E}">
      <dgm:prSet/>
      <dgm:spPr/>
      <dgm:t>
        <a:bodyPr/>
        <a:lstStyle/>
        <a:p>
          <a:endParaRPr lang="en-US"/>
        </a:p>
      </dgm:t>
    </dgm:pt>
    <dgm:pt modelId="{C4F3200B-4A0A-7947-9DB2-E0333F034EC1}">
      <dgm:prSet/>
      <dgm:spPr/>
      <dgm:t>
        <a:bodyPr/>
        <a:lstStyle/>
        <a:p>
          <a:r>
            <a:rPr lang="en-US" dirty="0" smtClean="0"/>
            <a:t>Intervention of Compliance Committee is necessary (previous Findings had not addressed this)</a:t>
          </a:r>
          <a:endParaRPr lang="en-US" dirty="0"/>
        </a:p>
      </dgm:t>
    </dgm:pt>
    <dgm:pt modelId="{0A38545E-1FB9-684F-A871-CD18A1BDFBF9}" type="parTrans" cxnId="{326AD4CA-A264-5848-A017-4C878881B114}">
      <dgm:prSet/>
      <dgm:spPr/>
      <dgm:t>
        <a:bodyPr/>
        <a:lstStyle/>
        <a:p>
          <a:endParaRPr lang="en-US"/>
        </a:p>
      </dgm:t>
    </dgm:pt>
    <dgm:pt modelId="{2F1A9FCE-9758-1340-9167-0D512B73ABCF}" type="sibTrans" cxnId="{326AD4CA-A264-5848-A017-4C878881B114}">
      <dgm:prSet/>
      <dgm:spPr/>
      <dgm:t>
        <a:bodyPr/>
        <a:lstStyle/>
        <a:p>
          <a:endParaRPr lang="en-US"/>
        </a:p>
      </dgm:t>
    </dgm:pt>
    <dgm:pt modelId="{7162DC1C-D0F5-C647-A8AB-38CF50DC80D1}" type="pres">
      <dgm:prSet presAssocID="{CCD65406-A62F-3346-9D1B-0008014C965F}" presName="linear" presStyleCnt="0">
        <dgm:presLayoutVars>
          <dgm:dir/>
          <dgm:animLvl val="lvl"/>
          <dgm:resizeHandles val="exact"/>
        </dgm:presLayoutVars>
      </dgm:prSet>
      <dgm:spPr/>
      <dgm:t>
        <a:bodyPr/>
        <a:lstStyle/>
        <a:p>
          <a:endParaRPr lang="en-US"/>
        </a:p>
      </dgm:t>
    </dgm:pt>
    <dgm:pt modelId="{3EA5EAC4-F05B-7E47-980F-291907D0E6CA}" type="pres">
      <dgm:prSet presAssocID="{3A3C8CA0-95CE-F142-AF2B-C6A970ABE7A8}" presName="parentLin" presStyleCnt="0"/>
      <dgm:spPr/>
      <dgm:t>
        <a:bodyPr/>
        <a:lstStyle/>
        <a:p>
          <a:endParaRPr lang="en-US"/>
        </a:p>
      </dgm:t>
    </dgm:pt>
    <dgm:pt modelId="{52C221BA-9F67-C741-A9A3-6FFD6B70B5ED}" type="pres">
      <dgm:prSet presAssocID="{3A3C8CA0-95CE-F142-AF2B-C6A970ABE7A8}" presName="parentLeftMargin" presStyleLbl="node1" presStyleIdx="0" presStyleCnt="2"/>
      <dgm:spPr/>
      <dgm:t>
        <a:bodyPr/>
        <a:lstStyle/>
        <a:p>
          <a:endParaRPr lang="en-US"/>
        </a:p>
      </dgm:t>
    </dgm:pt>
    <dgm:pt modelId="{B4A75C3D-53CF-924B-9774-FA63F6CDD43E}" type="pres">
      <dgm:prSet presAssocID="{3A3C8CA0-95CE-F142-AF2B-C6A970ABE7A8}" presName="parentText" presStyleLbl="node1" presStyleIdx="0" presStyleCnt="2">
        <dgm:presLayoutVars>
          <dgm:chMax val="0"/>
          <dgm:bulletEnabled val="1"/>
        </dgm:presLayoutVars>
      </dgm:prSet>
      <dgm:spPr/>
      <dgm:t>
        <a:bodyPr/>
        <a:lstStyle/>
        <a:p>
          <a:endParaRPr lang="en-US"/>
        </a:p>
      </dgm:t>
    </dgm:pt>
    <dgm:pt modelId="{39A8FD91-D410-3D4A-A736-D03241162EBB}" type="pres">
      <dgm:prSet presAssocID="{3A3C8CA0-95CE-F142-AF2B-C6A970ABE7A8}" presName="negativeSpace" presStyleCnt="0"/>
      <dgm:spPr/>
      <dgm:t>
        <a:bodyPr/>
        <a:lstStyle/>
        <a:p>
          <a:endParaRPr lang="en-US"/>
        </a:p>
      </dgm:t>
    </dgm:pt>
    <dgm:pt modelId="{19097EEE-26F8-524A-A799-B72959A8FD24}" type="pres">
      <dgm:prSet presAssocID="{3A3C8CA0-95CE-F142-AF2B-C6A970ABE7A8}" presName="childText" presStyleLbl="conFgAcc1" presStyleIdx="0" presStyleCnt="2">
        <dgm:presLayoutVars>
          <dgm:bulletEnabled val="1"/>
        </dgm:presLayoutVars>
      </dgm:prSet>
      <dgm:spPr/>
      <dgm:t>
        <a:bodyPr/>
        <a:lstStyle/>
        <a:p>
          <a:endParaRPr lang="en-US"/>
        </a:p>
      </dgm:t>
    </dgm:pt>
    <dgm:pt modelId="{20A71ECD-FDB9-774A-87EF-6FAD6BFC59B8}" type="pres">
      <dgm:prSet presAssocID="{86F3BF46-9F3B-474D-A776-54790C198407}" presName="spaceBetweenRectangles" presStyleCnt="0"/>
      <dgm:spPr/>
      <dgm:t>
        <a:bodyPr/>
        <a:lstStyle/>
        <a:p>
          <a:endParaRPr lang="en-US"/>
        </a:p>
      </dgm:t>
    </dgm:pt>
    <dgm:pt modelId="{10741416-6487-8B4D-81ED-E521E83AE0AD}" type="pres">
      <dgm:prSet presAssocID="{8F549736-8413-9244-B848-9A3AE6BE5F21}" presName="parentLin" presStyleCnt="0"/>
      <dgm:spPr/>
      <dgm:t>
        <a:bodyPr/>
        <a:lstStyle/>
        <a:p>
          <a:endParaRPr lang="en-US"/>
        </a:p>
      </dgm:t>
    </dgm:pt>
    <dgm:pt modelId="{1EE032FD-B0B9-BA46-97DA-DD9A0DA1ECA3}" type="pres">
      <dgm:prSet presAssocID="{8F549736-8413-9244-B848-9A3AE6BE5F21}" presName="parentLeftMargin" presStyleLbl="node1" presStyleIdx="0" presStyleCnt="2"/>
      <dgm:spPr/>
      <dgm:t>
        <a:bodyPr/>
        <a:lstStyle/>
        <a:p>
          <a:endParaRPr lang="en-US"/>
        </a:p>
      </dgm:t>
    </dgm:pt>
    <dgm:pt modelId="{CF6DAEEB-64EF-B143-BE4D-F462642D2D3B}" type="pres">
      <dgm:prSet presAssocID="{8F549736-8413-9244-B848-9A3AE6BE5F21}" presName="parentText" presStyleLbl="node1" presStyleIdx="1" presStyleCnt="2">
        <dgm:presLayoutVars>
          <dgm:chMax val="0"/>
          <dgm:bulletEnabled val="1"/>
        </dgm:presLayoutVars>
      </dgm:prSet>
      <dgm:spPr/>
      <dgm:t>
        <a:bodyPr/>
        <a:lstStyle/>
        <a:p>
          <a:endParaRPr lang="en-US"/>
        </a:p>
      </dgm:t>
    </dgm:pt>
    <dgm:pt modelId="{B200CD49-8DAA-F34B-93C1-C3C5D50F5A46}" type="pres">
      <dgm:prSet presAssocID="{8F549736-8413-9244-B848-9A3AE6BE5F21}" presName="negativeSpace" presStyleCnt="0"/>
      <dgm:spPr/>
      <dgm:t>
        <a:bodyPr/>
        <a:lstStyle/>
        <a:p>
          <a:endParaRPr lang="en-US"/>
        </a:p>
      </dgm:t>
    </dgm:pt>
    <dgm:pt modelId="{5B70A3B6-D597-A44D-91B1-1B438BFA608A}" type="pres">
      <dgm:prSet presAssocID="{8F549736-8413-9244-B848-9A3AE6BE5F21}" presName="childText" presStyleLbl="conFgAcc1" presStyleIdx="1" presStyleCnt="2">
        <dgm:presLayoutVars>
          <dgm:bulletEnabled val="1"/>
        </dgm:presLayoutVars>
      </dgm:prSet>
      <dgm:spPr/>
      <dgm:t>
        <a:bodyPr/>
        <a:lstStyle/>
        <a:p>
          <a:endParaRPr lang="en-US"/>
        </a:p>
      </dgm:t>
    </dgm:pt>
  </dgm:ptLst>
  <dgm:cxnLst>
    <dgm:cxn modelId="{AFFBE2CB-98CD-F447-9A61-65DFA6B6D38C}" type="presOf" srcId="{CCD65406-A62F-3346-9D1B-0008014C965F}" destId="{7162DC1C-D0F5-C647-A8AB-38CF50DC80D1}" srcOrd="0" destOrd="0" presId="urn:microsoft.com/office/officeart/2005/8/layout/list1"/>
    <dgm:cxn modelId="{B945E044-F8F5-6641-A353-C9B1CA6478E9}" type="presOf" srcId="{C4F3200B-4A0A-7947-9DB2-E0333F034EC1}" destId="{5B70A3B6-D597-A44D-91B1-1B438BFA608A}" srcOrd="0" destOrd="1" presId="urn:microsoft.com/office/officeart/2005/8/layout/list1"/>
    <dgm:cxn modelId="{9A287B7A-7550-E044-B317-2561E3B7093E}" srcId="{CD890198-5C63-C141-AD2F-7BED8022BB4A}" destId="{2E610D1C-D0E9-A749-9287-A75FCB89CBD2}" srcOrd="1" destOrd="0" parTransId="{620982C7-E052-A048-BBB0-884037D57CFC}" sibTransId="{03C5EE5F-6FC0-A249-B4F5-C7A10165A58D}"/>
    <dgm:cxn modelId="{9805927F-D6FA-B542-9A7F-F879755692CF}" type="presOf" srcId="{3A3C8CA0-95CE-F142-AF2B-C6A970ABE7A8}" destId="{52C221BA-9F67-C741-A9A3-6FFD6B70B5ED}" srcOrd="0" destOrd="0" presId="urn:microsoft.com/office/officeart/2005/8/layout/list1"/>
    <dgm:cxn modelId="{326AD4CA-A264-5848-A017-4C878881B114}" srcId="{8F549736-8413-9244-B848-9A3AE6BE5F21}" destId="{C4F3200B-4A0A-7947-9DB2-E0333F034EC1}" srcOrd="1" destOrd="0" parTransId="{0A38545E-1FB9-684F-A871-CD18A1BDFBF9}" sibTransId="{2F1A9FCE-9758-1340-9167-0D512B73ABCF}"/>
    <dgm:cxn modelId="{E73E2840-7DD4-5943-BB54-5B077C7ED8AC}" type="presOf" srcId="{CD890198-5C63-C141-AD2F-7BED8022BB4A}" destId="{19097EEE-26F8-524A-A799-B72959A8FD24}" srcOrd="0" destOrd="0" presId="urn:microsoft.com/office/officeart/2005/8/layout/list1"/>
    <dgm:cxn modelId="{58F3C30C-2050-4644-AD3E-98C6C7B3B723}" srcId="{CD890198-5C63-C141-AD2F-7BED8022BB4A}" destId="{D1D84D5E-A91D-4E4B-93BA-B75D8E8CAD3F}" srcOrd="0" destOrd="0" parTransId="{8F722059-2A2B-6C4D-A8D3-AE95A4A0792B}" sibTransId="{E219CD82-943E-0F43-97D6-F6831BB85257}"/>
    <dgm:cxn modelId="{83A891AA-6150-2A4C-99C8-10054959F501}" type="presOf" srcId="{8F549736-8413-9244-B848-9A3AE6BE5F21}" destId="{CF6DAEEB-64EF-B143-BE4D-F462642D2D3B}" srcOrd="1" destOrd="0" presId="urn:microsoft.com/office/officeart/2005/8/layout/list1"/>
    <dgm:cxn modelId="{23CC2DE2-2639-9040-824B-43CB6EAEC48B}" srcId="{3A3C8CA0-95CE-F142-AF2B-C6A970ABE7A8}" destId="{CD890198-5C63-C141-AD2F-7BED8022BB4A}" srcOrd="0" destOrd="0" parTransId="{112628EC-E826-D04C-9D77-575853F46777}" sibTransId="{4B1AB867-62C1-8941-942B-464A5E733F78}"/>
    <dgm:cxn modelId="{A900EB02-36A4-294B-AD67-1763857244C9}" srcId="{CCD65406-A62F-3346-9D1B-0008014C965F}" destId="{8F549736-8413-9244-B848-9A3AE6BE5F21}" srcOrd="1" destOrd="0" parTransId="{24EEEF8B-E776-0F4B-93EC-C1980CB108A9}" sibTransId="{45E8F46E-CEBE-AA4A-B41A-319392BE31D9}"/>
    <dgm:cxn modelId="{11010123-7B60-654D-87B4-BC10F3D6C75E}" type="presOf" srcId="{3A3C8CA0-95CE-F142-AF2B-C6A970ABE7A8}" destId="{B4A75C3D-53CF-924B-9774-FA63F6CDD43E}" srcOrd="1" destOrd="0" presId="urn:microsoft.com/office/officeart/2005/8/layout/list1"/>
    <dgm:cxn modelId="{70AE1A9A-E437-564C-8F40-5A9D0048CE9A}" srcId="{8F549736-8413-9244-B848-9A3AE6BE5F21}" destId="{A439EC6F-BC3D-2E4F-BC57-1D403AC9DF5C}" srcOrd="0" destOrd="0" parTransId="{72974A3B-DB81-4E49-BD70-AAECD0036A8B}" sibTransId="{3A64644E-ACF2-4F48-9729-61B017CA3B4D}"/>
    <dgm:cxn modelId="{D39CADC4-9371-CD44-BBB1-3A0D96156C41}" type="presOf" srcId="{A439EC6F-BC3D-2E4F-BC57-1D403AC9DF5C}" destId="{5B70A3B6-D597-A44D-91B1-1B438BFA608A}" srcOrd="0" destOrd="0" presId="urn:microsoft.com/office/officeart/2005/8/layout/list1"/>
    <dgm:cxn modelId="{79EEC030-9687-0F48-9C4D-283F0BC9D447}" srcId="{CCD65406-A62F-3346-9D1B-0008014C965F}" destId="{3A3C8CA0-95CE-F142-AF2B-C6A970ABE7A8}" srcOrd="0" destOrd="0" parTransId="{E2CEE25C-C7B0-D048-9F8F-8FD738E4E39E}" sibTransId="{86F3BF46-9F3B-474D-A776-54790C198407}"/>
    <dgm:cxn modelId="{630A20A6-76A7-C94C-8C84-239340602098}" type="presOf" srcId="{D1D84D5E-A91D-4E4B-93BA-B75D8E8CAD3F}" destId="{19097EEE-26F8-524A-A799-B72959A8FD24}" srcOrd="0" destOrd="1" presId="urn:microsoft.com/office/officeart/2005/8/layout/list1"/>
    <dgm:cxn modelId="{5ACAE6C7-53EB-9449-8A44-B564AB9C80B0}" type="presOf" srcId="{2E610D1C-D0E9-A749-9287-A75FCB89CBD2}" destId="{19097EEE-26F8-524A-A799-B72959A8FD24}" srcOrd="0" destOrd="2" presId="urn:microsoft.com/office/officeart/2005/8/layout/list1"/>
    <dgm:cxn modelId="{83913C72-3A7E-6E46-84F1-052EC12F1DE7}" type="presOf" srcId="{8F549736-8413-9244-B848-9A3AE6BE5F21}" destId="{1EE032FD-B0B9-BA46-97DA-DD9A0DA1ECA3}" srcOrd="0" destOrd="0" presId="urn:microsoft.com/office/officeart/2005/8/layout/list1"/>
    <dgm:cxn modelId="{98C55B4A-764E-484B-A9D6-B46387AE16D6}" type="presParOf" srcId="{7162DC1C-D0F5-C647-A8AB-38CF50DC80D1}" destId="{3EA5EAC4-F05B-7E47-980F-291907D0E6CA}" srcOrd="0" destOrd="0" presId="urn:microsoft.com/office/officeart/2005/8/layout/list1"/>
    <dgm:cxn modelId="{F7107FF3-E080-FE4D-B983-72AA1E1C57F0}" type="presParOf" srcId="{3EA5EAC4-F05B-7E47-980F-291907D0E6CA}" destId="{52C221BA-9F67-C741-A9A3-6FFD6B70B5ED}" srcOrd="0" destOrd="0" presId="urn:microsoft.com/office/officeart/2005/8/layout/list1"/>
    <dgm:cxn modelId="{7F2C5C80-21EA-084D-BE97-9527224B56CD}" type="presParOf" srcId="{3EA5EAC4-F05B-7E47-980F-291907D0E6CA}" destId="{B4A75C3D-53CF-924B-9774-FA63F6CDD43E}" srcOrd="1" destOrd="0" presId="urn:microsoft.com/office/officeart/2005/8/layout/list1"/>
    <dgm:cxn modelId="{7BC9A118-80D4-9C40-8D9F-802A3B41835C}" type="presParOf" srcId="{7162DC1C-D0F5-C647-A8AB-38CF50DC80D1}" destId="{39A8FD91-D410-3D4A-A736-D03241162EBB}" srcOrd="1" destOrd="0" presId="urn:microsoft.com/office/officeart/2005/8/layout/list1"/>
    <dgm:cxn modelId="{4496400A-AF4A-2D41-95F7-C643360BF590}" type="presParOf" srcId="{7162DC1C-D0F5-C647-A8AB-38CF50DC80D1}" destId="{19097EEE-26F8-524A-A799-B72959A8FD24}" srcOrd="2" destOrd="0" presId="urn:microsoft.com/office/officeart/2005/8/layout/list1"/>
    <dgm:cxn modelId="{4A21E2C6-668B-E44B-BF86-2AE7C0259543}" type="presParOf" srcId="{7162DC1C-D0F5-C647-A8AB-38CF50DC80D1}" destId="{20A71ECD-FDB9-774A-87EF-6FAD6BFC59B8}" srcOrd="3" destOrd="0" presId="urn:microsoft.com/office/officeart/2005/8/layout/list1"/>
    <dgm:cxn modelId="{CCB85E17-1FD2-4343-AD6C-D7F4794C1B3A}" type="presParOf" srcId="{7162DC1C-D0F5-C647-A8AB-38CF50DC80D1}" destId="{10741416-6487-8B4D-81ED-E521E83AE0AD}" srcOrd="4" destOrd="0" presId="urn:microsoft.com/office/officeart/2005/8/layout/list1"/>
    <dgm:cxn modelId="{B6EF19F9-9BA9-3546-BBEB-7399A888FED7}" type="presParOf" srcId="{10741416-6487-8B4D-81ED-E521E83AE0AD}" destId="{1EE032FD-B0B9-BA46-97DA-DD9A0DA1ECA3}" srcOrd="0" destOrd="0" presId="urn:microsoft.com/office/officeart/2005/8/layout/list1"/>
    <dgm:cxn modelId="{B54B96F1-D8AD-CC41-831B-2D1489E01F61}" type="presParOf" srcId="{10741416-6487-8B4D-81ED-E521E83AE0AD}" destId="{CF6DAEEB-64EF-B143-BE4D-F462642D2D3B}" srcOrd="1" destOrd="0" presId="urn:microsoft.com/office/officeart/2005/8/layout/list1"/>
    <dgm:cxn modelId="{5B2D3949-DB84-6447-9ED9-FF378857B5AE}" type="presParOf" srcId="{7162DC1C-D0F5-C647-A8AB-38CF50DC80D1}" destId="{B200CD49-8DAA-F34B-93C1-C3C5D50F5A46}" srcOrd="5" destOrd="0" presId="urn:microsoft.com/office/officeart/2005/8/layout/list1"/>
    <dgm:cxn modelId="{4016D848-CEC7-4248-B1BD-6AFAB0DB3197}" type="presParOf" srcId="{7162DC1C-D0F5-C647-A8AB-38CF50DC80D1}" destId="{5B70A3B6-D597-A44D-91B1-1B438BFA608A}"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A75A52F-04B5-194F-B617-5C32D1280902}" type="doc">
      <dgm:prSet loTypeId="urn:microsoft.com/office/officeart/2005/8/layout/vProcess5" loCatId="process" qsTypeId="urn:microsoft.com/office/officeart/2005/8/quickstyle/simple4" qsCatId="simple" csTypeId="urn:microsoft.com/office/officeart/2005/8/colors/accent4_2" csCatId="accent4" phldr="1"/>
      <dgm:spPr/>
      <dgm:t>
        <a:bodyPr/>
        <a:lstStyle/>
        <a:p>
          <a:endParaRPr lang="en-US"/>
        </a:p>
      </dgm:t>
    </dgm:pt>
    <dgm:pt modelId="{3B7E2D63-EB03-F24C-859B-DB0F1C3D2145}">
      <dgm:prSet custT="1"/>
      <dgm:spPr/>
      <dgm:t>
        <a:bodyPr/>
        <a:lstStyle/>
        <a:p>
          <a:r>
            <a:rPr lang="it-IT" sz="3600" b="1" dirty="0" smtClean="0"/>
            <a:t>Access to </a:t>
          </a:r>
          <a:r>
            <a:rPr lang="it-IT" sz="3600" b="1" dirty="0" err="1" smtClean="0"/>
            <a:t>justice</a:t>
          </a:r>
          <a:r>
            <a:rPr lang="it-IT" sz="3600" b="1" dirty="0" smtClean="0"/>
            <a:t> </a:t>
          </a:r>
          <a:r>
            <a:rPr lang="it-IT" sz="3600" b="1" dirty="0" err="1" smtClean="0"/>
            <a:t>at</a:t>
          </a:r>
          <a:r>
            <a:rPr lang="it-IT" sz="3600" b="1" dirty="0" smtClean="0"/>
            <a:t> </a:t>
          </a:r>
          <a:r>
            <a:rPr lang="it-IT" sz="3600" b="1" dirty="0" err="1" smtClean="0"/>
            <a:t>national</a:t>
          </a:r>
          <a:r>
            <a:rPr lang="it-IT" sz="3600" b="1" dirty="0" smtClean="0"/>
            <a:t> </a:t>
          </a:r>
          <a:r>
            <a:rPr lang="it-IT" sz="3600" b="1" dirty="0" err="1" smtClean="0"/>
            <a:t>level</a:t>
          </a:r>
          <a:r>
            <a:rPr lang="it-IT" sz="3600" b="1" dirty="0" smtClean="0"/>
            <a:t>: </a:t>
          </a:r>
          <a:r>
            <a:rPr lang="it-IT" sz="3600" b="1" dirty="0" err="1" smtClean="0"/>
            <a:t>discussion</a:t>
          </a:r>
          <a:r>
            <a:rPr lang="it-IT" sz="3600" b="1" dirty="0" smtClean="0"/>
            <a:t> of </a:t>
          </a:r>
          <a:r>
            <a:rPr lang="it-IT" sz="3600" b="1" i="1" dirty="0" smtClean="0"/>
            <a:t>Gruber</a:t>
          </a:r>
          <a:r>
            <a:rPr lang="it-IT" sz="3600" b="1" dirty="0" smtClean="0"/>
            <a:t> case (3)</a:t>
          </a:r>
        </a:p>
      </dgm:t>
    </dgm:pt>
    <dgm:pt modelId="{43D77329-3A7D-EA4D-8E14-B4C3AB690586}" type="parTrans" cxnId="{617B16B2-16E3-5748-8C40-33B3F3DE5C6E}">
      <dgm:prSet/>
      <dgm:spPr/>
      <dgm:t>
        <a:bodyPr/>
        <a:lstStyle/>
        <a:p>
          <a:endParaRPr lang="en-US"/>
        </a:p>
      </dgm:t>
    </dgm:pt>
    <dgm:pt modelId="{9F47FC76-E305-074E-81C4-ECB8CB37E64C}" type="sibTrans" cxnId="{617B16B2-16E3-5748-8C40-33B3F3DE5C6E}">
      <dgm:prSet/>
      <dgm:spPr/>
      <dgm:t>
        <a:bodyPr/>
        <a:lstStyle/>
        <a:p>
          <a:endParaRPr lang="en-US"/>
        </a:p>
      </dgm:t>
    </dgm:pt>
    <dgm:pt modelId="{47651E61-8C27-6945-8E52-DFAC4A4E357F}">
      <dgm:prSet phldrT="[Text]" custT="1"/>
      <dgm:spPr/>
      <dgm:t>
        <a:bodyPr/>
        <a:lstStyle/>
        <a:p>
          <a:r>
            <a:rPr lang="en-US" sz="3600" b="1" dirty="0" smtClean="0"/>
            <a:t>Access to justice at EU level: discussion of appeal of </a:t>
          </a:r>
          <a:r>
            <a:rPr lang="en-US" sz="3600" b="1" i="1" dirty="0" err="1" smtClean="0"/>
            <a:t>Vereniging</a:t>
          </a:r>
          <a:r>
            <a:rPr lang="en-US" sz="3600" b="1" i="1" dirty="0" smtClean="0"/>
            <a:t> Milieu </a:t>
          </a:r>
          <a:r>
            <a:rPr lang="en-US" sz="3600" b="1" i="1" dirty="0" err="1" smtClean="0"/>
            <a:t>Defensie</a:t>
          </a:r>
          <a:r>
            <a:rPr lang="en-US" sz="3600" b="1" i="1" dirty="0" smtClean="0"/>
            <a:t> </a:t>
          </a:r>
          <a:r>
            <a:rPr lang="en-US" sz="3600" b="1" i="0" dirty="0" smtClean="0"/>
            <a:t>case (1)</a:t>
          </a:r>
          <a:endParaRPr lang="en-US" sz="3600" b="1" i="0" dirty="0"/>
        </a:p>
      </dgm:t>
    </dgm:pt>
    <dgm:pt modelId="{900F4C19-B63B-104A-93AB-24CA65A1CFC5}" type="parTrans" cxnId="{B805D2BF-99FD-7C44-A322-42596844383E}">
      <dgm:prSet/>
      <dgm:spPr/>
      <dgm:t>
        <a:bodyPr/>
        <a:lstStyle/>
        <a:p>
          <a:endParaRPr lang="en-US"/>
        </a:p>
      </dgm:t>
    </dgm:pt>
    <dgm:pt modelId="{19C5767E-9D67-4945-93BE-5C83BD3BD042}" type="sibTrans" cxnId="{B805D2BF-99FD-7C44-A322-42596844383E}">
      <dgm:prSet/>
      <dgm:spPr/>
      <dgm:t>
        <a:bodyPr/>
        <a:lstStyle/>
        <a:p>
          <a:endParaRPr lang="en-US"/>
        </a:p>
      </dgm:t>
    </dgm:pt>
    <dgm:pt modelId="{83EB8D77-2D04-244C-A445-7B2F6AE95100}">
      <dgm:prSet custT="1"/>
      <dgm:spPr/>
      <dgm:t>
        <a:bodyPr/>
        <a:lstStyle/>
        <a:p>
          <a:r>
            <a:rPr lang="it-IT" sz="3600" b="1" dirty="0" smtClean="0"/>
            <a:t>Intermezzo – the Access to </a:t>
          </a:r>
          <a:r>
            <a:rPr lang="it-IT" sz="3600" b="1" dirty="0" err="1" smtClean="0"/>
            <a:t>Justice</a:t>
          </a:r>
          <a:r>
            <a:rPr lang="it-IT" sz="3600" b="1" dirty="0" smtClean="0"/>
            <a:t> Directive: </a:t>
          </a:r>
          <a:r>
            <a:rPr lang="it-IT" sz="3600" b="1" dirty="0" err="1" smtClean="0"/>
            <a:t>recent</a:t>
          </a:r>
          <a:r>
            <a:rPr lang="it-IT" sz="3600" b="1" dirty="0" smtClean="0"/>
            <a:t> </a:t>
          </a:r>
          <a:r>
            <a:rPr lang="it-IT" sz="3600" b="1" dirty="0" err="1" smtClean="0"/>
            <a:t>developments</a:t>
          </a:r>
          <a:r>
            <a:rPr lang="it-IT" sz="3600" b="1" dirty="0" smtClean="0"/>
            <a:t> (2)</a:t>
          </a:r>
        </a:p>
      </dgm:t>
    </dgm:pt>
    <dgm:pt modelId="{DF594497-5F1C-244E-9F89-BBAE3E4CB154}" type="parTrans" cxnId="{573C7FD4-3975-C349-8B99-BA3B304CF624}">
      <dgm:prSet/>
      <dgm:spPr/>
      <dgm:t>
        <a:bodyPr/>
        <a:lstStyle/>
        <a:p>
          <a:endParaRPr lang="en-US"/>
        </a:p>
      </dgm:t>
    </dgm:pt>
    <dgm:pt modelId="{5B7781FF-501E-474D-80E3-73FDAE61D646}" type="sibTrans" cxnId="{573C7FD4-3975-C349-8B99-BA3B304CF624}">
      <dgm:prSet/>
      <dgm:spPr/>
      <dgm:t>
        <a:bodyPr/>
        <a:lstStyle/>
        <a:p>
          <a:endParaRPr lang="en-US"/>
        </a:p>
      </dgm:t>
    </dgm:pt>
    <dgm:pt modelId="{073D6E6A-7A63-214D-8F09-D0A55C200E33}" type="pres">
      <dgm:prSet presAssocID="{9A75A52F-04B5-194F-B617-5C32D1280902}" presName="outerComposite" presStyleCnt="0">
        <dgm:presLayoutVars>
          <dgm:chMax val="5"/>
          <dgm:dir/>
          <dgm:resizeHandles val="exact"/>
        </dgm:presLayoutVars>
      </dgm:prSet>
      <dgm:spPr/>
      <dgm:t>
        <a:bodyPr/>
        <a:lstStyle/>
        <a:p>
          <a:endParaRPr lang="en-US"/>
        </a:p>
      </dgm:t>
    </dgm:pt>
    <dgm:pt modelId="{9A9D3158-258F-9448-8E3E-632BDDE35624}" type="pres">
      <dgm:prSet presAssocID="{9A75A52F-04B5-194F-B617-5C32D1280902}" presName="dummyMaxCanvas" presStyleCnt="0">
        <dgm:presLayoutVars/>
      </dgm:prSet>
      <dgm:spPr/>
    </dgm:pt>
    <dgm:pt modelId="{05A4C9A1-EF76-2A48-8C0F-BDBB95697DDB}" type="pres">
      <dgm:prSet presAssocID="{9A75A52F-04B5-194F-B617-5C32D1280902}" presName="ThreeNodes_1" presStyleLbl="node1" presStyleIdx="0" presStyleCnt="3" custScaleX="117647" custScaleY="107011">
        <dgm:presLayoutVars>
          <dgm:bulletEnabled val="1"/>
        </dgm:presLayoutVars>
      </dgm:prSet>
      <dgm:spPr/>
      <dgm:t>
        <a:bodyPr/>
        <a:lstStyle/>
        <a:p>
          <a:endParaRPr lang="en-US"/>
        </a:p>
      </dgm:t>
    </dgm:pt>
    <dgm:pt modelId="{EE429F59-68D2-AC49-8973-B72970CC122E}" type="pres">
      <dgm:prSet presAssocID="{9A75A52F-04B5-194F-B617-5C32D1280902}" presName="ThreeNodes_2" presStyleLbl="node1" presStyleIdx="1" presStyleCnt="3" custLinFactNeighborX="1384">
        <dgm:presLayoutVars>
          <dgm:bulletEnabled val="1"/>
        </dgm:presLayoutVars>
      </dgm:prSet>
      <dgm:spPr/>
      <dgm:t>
        <a:bodyPr/>
        <a:lstStyle/>
        <a:p>
          <a:endParaRPr lang="en-US"/>
        </a:p>
      </dgm:t>
    </dgm:pt>
    <dgm:pt modelId="{1450BDA6-04B6-2549-9344-2EEF3F53A264}" type="pres">
      <dgm:prSet presAssocID="{9A75A52F-04B5-194F-B617-5C32D1280902}" presName="ThreeNodes_3" presStyleLbl="node1" presStyleIdx="2" presStyleCnt="3" custScaleX="101967">
        <dgm:presLayoutVars>
          <dgm:bulletEnabled val="1"/>
        </dgm:presLayoutVars>
      </dgm:prSet>
      <dgm:spPr/>
      <dgm:t>
        <a:bodyPr/>
        <a:lstStyle/>
        <a:p>
          <a:endParaRPr lang="en-US"/>
        </a:p>
      </dgm:t>
    </dgm:pt>
    <dgm:pt modelId="{29943327-DADE-EC45-8EC4-5C714B055F27}" type="pres">
      <dgm:prSet presAssocID="{9A75A52F-04B5-194F-B617-5C32D1280902}" presName="ThreeConn_1-2" presStyleLbl="fgAccFollowNode1" presStyleIdx="0" presStyleCnt="2" custLinFactNeighborX="5784">
        <dgm:presLayoutVars>
          <dgm:bulletEnabled val="1"/>
        </dgm:presLayoutVars>
      </dgm:prSet>
      <dgm:spPr/>
      <dgm:t>
        <a:bodyPr/>
        <a:lstStyle/>
        <a:p>
          <a:endParaRPr lang="en-US"/>
        </a:p>
      </dgm:t>
    </dgm:pt>
    <dgm:pt modelId="{B614B381-895B-4E41-9633-CCBF30883E25}" type="pres">
      <dgm:prSet presAssocID="{9A75A52F-04B5-194F-B617-5C32D1280902}" presName="ThreeConn_2-3" presStyleLbl="fgAccFollowNode1" presStyleIdx="1" presStyleCnt="2">
        <dgm:presLayoutVars>
          <dgm:bulletEnabled val="1"/>
        </dgm:presLayoutVars>
      </dgm:prSet>
      <dgm:spPr/>
      <dgm:t>
        <a:bodyPr/>
        <a:lstStyle/>
        <a:p>
          <a:endParaRPr lang="en-US"/>
        </a:p>
      </dgm:t>
    </dgm:pt>
    <dgm:pt modelId="{160ABF24-343A-C94D-A6E1-D99CA28808BA}" type="pres">
      <dgm:prSet presAssocID="{9A75A52F-04B5-194F-B617-5C32D1280902}" presName="ThreeNodes_1_text" presStyleLbl="node1" presStyleIdx="2" presStyleCnt="3">
        <dgm:presLayoutVars>
          <dgm:bulletEnabled val="1"/>
        </dgm:presLayoutVars>
      </dgm:prSet>
      <dgm:spPr/>
      <dgm:t>
        <a:bodyPr/>
        <a:lstStyle/>
        <a:p>
          <a:endParaRPr lang="en-US"/>
        </a:p>
      </dgm:t>
    </dgm:pt>
    <dgm:pt modelId="{DDD1073B-E32A-ED4A-BF79-7A059F107D9A}" type="pres">
      <dgm:prSet presAssocID="{9A75A52F-04B5-194F-B617-5C32D1280902}" presName="ThreeNodes_2_text" presStyleLbl="node1" presStyleIdx="2" presStyleCnt="3">
        <dgm:presLayoutVars>
          <dgm:bulletEnabled val="1"/>
        </dgm:presLayoutVars>
      </dgm:prSet>
      <dgm:spPr/>
      <dgm:t>
        <a:bodyPr/>
        <a:lstStyle/>
        <a:p>
          <a:endParaRPr lang="en-US"/>
        </a:p>
      </dgm:t>
    </dgm:pt>
    <dgm:pt modelId="{21B6B1E2-74F1-0E49-9CAD-B7A9FE901FDB}" type="pres">
      <dgm:prSet presAssocID="{9A75A52F-04B5-194F-B617-5C32D1280902}" presName="ThreeNodes_3_text" presStyleLbl="node1" presStyleIdx="2" presStyleCnt="3">
        <dgm:presLayoutVars>
          <dgm:bulletEnabled val="1"/>
        </dgm:presLayoutVars>
      </dgm:prSet>
      <dgm:spPr/>
      <dgm:t>
        <a:bodyPr/>
        <a:lstStyle/>
        <a:p>
          <a:endParaRPr lang="en-US"/>
        </a:p>
      </dgm:t>
    </dgm:pt>
  </dgm:ptLst>
  <dgm:cxnLst>
    <dgm:cxn modelId="{2A19B04B-54AF-A042-BC5D-4C8BBD556A1C}" type="presOf" srcId="{19C5767E-9D67-4945-93BE-5C83BD3BD042}" destId="{29943327-DADE-EC45-8EC4-5C714B055F27}" srcOrd="0" destOrd="0" presId="urn:microsoft.com/office/officeart/2005/8/layout/vProcess5"/>
    <dgm:cxn modelId="{45EBCA6B-8525-A947-A821-65F9DB785BF2}" type="presOf" srcId="{9A75A52F-04B5-194F-B617-5C32D1280902}" destId="{073D6E6A-7A63-214D-8F09-D0A55C200E33}" srcOrd="0" destOrd="0" presId="urn:microsoft.com/office/officeart/2005/8/layout/vProcess5"/>
    <dgm:cxn modelId="{16EDBE2C-568A-054D-B920-7D11F3521156}" type="presOf" srcId="{47651E61-8C27-6945-8E52-DFAC4A4E357F}" destId="{160ABF24-343A-C94D-A6E1-D99CA28808BA}" srcOrd="1" destOrd="0" presId="urn:microsoft.com/office/officeart/2005/8/layout/vProcess5"/>
    <dgm:cxn modelId="{66FC758A-15E1-6A4F-AAF9-5CC281AB6F7B}" type="presOf" srcId="{83EB8D77-2D04-244C-A445-7B2F6AE95100}" destId="{EE429F59-68D2-AC49-8973-B72970CC122E}" srcOrd="0" destOrd="0" presId="urn:microsoft.com/office/officeart/2005/8/layout/vProcess5"/>
    <dgm:cxn modelId="{4CD177C5-E879-B04E-957D-2EAE668B7F54}" type="presOf" srcId="{3B7E2D63-EB03-F24C-859B-DB0F1C3D2145}" destId="{1450BDA6-04B6-2549-9344-2EEF3F53A264}" srcOrd="0" destOrd="0" presId="urn:microsoft.com/office/officeart/2005/8/layout/vProcess5"/>
    <dgm:cxn modelId="{573C7FD4-3975-C349-8B99-BA3B304CF624}" srcId="{9A75A52F-04B5-194F-B617-5C32D1280902}" destId="{83EB8D77-2D04-244C-A445-7B2F6AE95100}" srcOrd="1" destOrd="0" parTransId="{DF594497-5F1C-244E-9F89-BBAE3E4CB154}" sibTransId="{5B7781FF-501E-474D-80E3-73FDAE61D646}"/>
    <dgm:cxn modelId="{F1BD9AFD-E03A-2541-A375-79B3E812E50F}" type="presOf" srcId="{3B7E2D63-EB03-F24C-859B-DB0F1C3D2145}" destId="{21B6B1E2-74F1-0E49-9CAD-B7A9FE901FDB}" srcOrd="1" destOrd="0" presId="urn:microsoft.com/office/officeart/2005/8/layout/vProcess5"/>
    <dgm:cxn modelId="{617B16B2-16E3-5748-8C40-33B3F3DE5C6E}" srcId="{9A75A52F-04B5-194F-B617-5C32D1280902}" destId="{3B7E2D63-EB03-F24C-859B-DB0F1C3D2145}" srcOrd="2" destOrd="0" parTransId="{43D77329-3A7D-EA4D-8E14-B4C3AB690586}" sibTransId="{9F47FC76-E305-074E-81C4-ECB8CB37E64C}"/>
    <dgm:cxn modelId="{C77D336C-FD67-E040-A4CF-4B8C83692F9F}" type="presOf" srcId="{47651E61-8C27-6945-8E52-DFAC4A4E357F}" destId="{05A4C9A1-EF76-2A48-8C0F-BDBB95697DDB}" srcOrd="0" destOrd="0" presId="urn:microsoft.com/office/officeart/2005/8/layout/vProcess5"/>
    <dgm:cxn modelId="{437181A4-2370-BE45-A8FF-1EA821CED30E}" type="presOf" srcId="{5B7781FF-501E-474D-80E3-73FDAE61D646}" destId="{B614B381-895B-4E41-9633-CCBF30883E25}" srcOrd="0" destOrd="0" presId="urn:microsoft.com/office/officeart/2005/8/layout/vProcess5"/>
    <dgm:cxn modelId="{B805D2BF-99FD-7C44-A322-42596844383E}" srcId="{9A75A52F-04B5-194F-B617-5C32D1280902}" destId="{47651E61-8C27-6945-8E52-DFAC4A4E357F}" srcOrd="0" destOrd="0" parTransId="{900F4C19-B63B-104A-93AB-24CA65A1CFC5}" sibTransId="{19C5767E-9D67-4945-93BE-5C83BD3BD042}"/>
    <dgm:cxn modelId="{332FAF07-A634-C14E-AA7A-7EB542DDD898}" type="presOf" srcId="{83EB8D77-2D04-244C-A445-7B2F6AE95100}" destId="{DDD1073B-E32A-ED4A-BF79-7A059F107D9A}" srcOrd="1" destOrd="0" presId="urn:microsoft.com/office/officeart/2005/8/layout/vProcess5"/>
    <dgm:cxn modelId="{67432B47-420F-1C40-8C20-36BEEF3D48A6}" type="presParOf" srcId="{073D6E6A-7A63-214D-8F09-D0A55C200E33}" destId="{9A9D3158-258F-9448-8E3E-632BDDE35624}" srcOrd="0" destOrd="0" presId="urn:microsoft.com/office/officeart/2005/8/layout/vProcess5"/>
    <dgm:cxn modelId="{A845494D-62BA-6346-9F48-48D61F4CA5B0}" type="presParOf" srcId="{073D6E6A-7A63-214D-8F09-D0A55C200E33}" destId="{05A4C9A1-EF76-2A48-8C0F-BDBB95697DDB}" srcOrd="1" destOrd="0" presId="urn:microsoft.com/office/officeart/2005/8/layout/vProcess5"/>
    <dgm:cxn modelId="{F3CA1CB3-2398-B14C-A4FB-7B0880156E1A}" type="presParOf" srcId="{073D6E6A-7A63-214D-8F09-D0A55C200E33}" destId="{EE429F59-68D2-AC49-8973-B72970CC122E}" srcOrd="2" destOrd="0" presId="urn:microsoft.com/office/officeart/2005/8/layout/vProcess5"/>
    <dgm:cxn modelId="{239DCAC3-FC72-8941-A6FA-E7B203848A21}" type="presParOf" srcId="{073D6E6A-7A63-214D-8F09-D0A55C200E33}" destId="{1450BDA6-04B6-2549-9344-2EEF3F53A264}" srcOrd="3" destOrd="0" presId="urn:microsoft.com/office/officeart/2005/8/layout/vProcess5"/>
    <dgm:cxn modelId="{A3815D8B-AE4F-6740-872F-0F4DD3B90E9A}" type="presParOf" srcId="{073D6E6A-7A63-214D-8F09-D0A55C200E33}" destId="{29943327-DADE-EC45-8EC4-5C714B055F27}" srcOrd="4" destOrd="0" presId="urn:microsoft.com/office/officeart/2005/8/layout/vProcess5"/>
    <dgm:cxn modelId="{FD165345-47B3-1F47-9212-527306D17C8D}" type="presParOf" srcId="{073D6E6A-7A63-214D-8F09-D0A55C200E33}" destId="{B614B381-895B-4E41-9633-CCBF30883E25}" srcOrd="5" destOrd="0" presId="urn:microsoft.com/office/officeart/2005/8/layout/vProcess5"/>
    <dgm:cxn modelId="{AC3DAA14-4F62-5348-BDF2-8C817539508B}" type="presParOf" srcId="{073D6E6A-7A63-214D-8F09-D0A55C200E33}" destId="{160ABF24-343A-C94D-A6E1-D99CA28808BA}" srcOrd="6" destOrd="0" presId="urn:microsoft.com/office/officeart/2005/8/layout/vProcess5"/>
    <dgm:cxn modelId="{04CAC8A0-7A50-CE4A-BE2E-74B87855CB7F}" type="presParOf" srcId="{073D6E6A-7A63-214D-8F09-D0A55C200E33}" destId="{DDD1073B-E32A-ED4A-BF79-7A059F107D9A}" srcOrd="7" destOrd="0" presId="urn:microsoft.com/office/officeart/2005/8/layout/vProcess5"/>
    <dgm:cxn modelId="{0F2FE17F-BB9A-DB43-AE43-83CDB2E3EF2F}" type="presParOf" srcId="{073D6E6A-7A63-214D-8F09-D0A55C200E33}" destId="{21B6B1E2-74F1-0E49-9CAD-B7A9FE901FDB}"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1E25203-7B62-2A4D-8E31-0A635140C3DA}" type="doc">
      <dgm:prSet loTypeId="urn:microsoft.com/office/officeart/2005/8/layout/list1" loCatId="" qsTypeId="urn:microsoft.com/office/officeart/2005/8/quickstyle/simple4" qsCatId="simple" csTypeId="urn:microsoft.com/office/officeart/2005/8/colors/accent4_2" csCatId="accent4" phldr="1"/>
      <dgm:spPr/>
      <dgm:t>
        <a:bodyPr/>
        <a:lstStyle/>
        <a:p>
          <a:endParaRPr lang="en-US"/>
        </a:p>
      </dgm:t>
    </dgm:pt>
    <dgm:pt modelId="{F9582AE1-9F9B-9149-8C42-4ECBE11CE952}">
      <dgm:prSet phldrT="[Text]" custT="1"/>
      <dgm:spPr/>
      <dgm:t>
        <a:bodyPr/>
        <a:lstStyle/>
        <a:p>
          <a:r>
            <a:rPr lang="en-US" sz="2400" dirty="0" smtClean="0"/>
            <a:t>11/2013 = roadmap where legislative option is clearly </a:t>
          </a:r>
          <a:r>
            <a:rPr lang="en-US" sz="2400" dirty="0" err="1" smtClean="0"/>
            <a:t>favoured</a:t>
          </a:r>
          <a:endParaRPr lang="en-US" sz="2400" dirty="0"/>
        </a:p>
      </dgm:t>
    </dgm:pt>
    <dgm:pt modelId="{B6586412-D327-F149-923A-6C2DE8778081}" type="parTrans" cxnId="{B5DDD0B1-134C-734A-8CED-60EF6E484EA7}">
      <dgm:prSet/>
      <dgm:spPr/>
      <dgm:t>
        <a:bodyPr/>
        <a:lstStyle/>
        <a:p>
          <a:endParaRPr lang="en-US"/>
        </a:p>
      </dgm:t>
    </dgm:pt>
    <dgm:pt modelId="{878D4A41-23AA-E947-8E65-78C8C3ABF5D8}" type="sibTrans" cxnId="{B5DDD0B1-134C-734A-8CED-60EF6E484EA7}">
      <dgm:prSet/>
      <dgm:spPr/>
      <dgm:t>
        <a:bodyPr/>
        <a:lstStyle/>
        <a:p>
          <a:endParaRPr lang="en-US"/>
        </a:p>
      </dgm:t>
    </dgm:pt>
    <dgm:pt modelId="{0DDD0F45-4D36-2A4C-B8FE-B75C94CB71C6}">
      <dgm:prSet phldrT="[Text]" custT="1"/>
      <dgm:spPr/>
      <dgm:t>
        <a:bodyPr/>
        <a:lstStyle/>
        <a:p>
          <a:r>
            <a:rPr lang="en-US" sz="2400" dirty="0" smtClean="0"/>
            <a:t>21/5/2014 = old proposal withdrawn</a:t>
          </a:r>
          <a:endParaRPr lang="en-US" sz="2400" dirty="0"/>
        </a:p>
      </dgm:t>
    </dgm:pt>
    <dgm:pt modelId="{B8C26A53-9ECA-4749-8273-7BA99F72477F}" type="parTrans" cxnId="{BDEB3680-AECF-E743-B0D7-87BF9A4DD340}">
      <dgm:prSet/>
      <dgm:spPr/>
      <dgm:t>
        <a:bodyPr/>
        <a:lstStyle/>
        <a:p>
          <a:endParaRPr lang="en-US"/>
        </a:p>
      </dgm:t>
    </dgm:pt>
    <dgm:pt modelId="{D1FD1695-65B8-5C4C-A1AD-53E1E4A1EA0A}" type="sibTrans" cxnId="{BDEB3680-AECF-E743-B0D7-87BF9A4DD340}">
      <dgm:prSet/>
      <dgm:spPr/>
      <dgm:t>
        <a:bodyPr/>
        <a:lstStyle/>
        <a:p>
          <a:endParaRPr lang="en-US"/>
        </a:p>
      </dgm:t>
    </dgm:pt>
    <dgm:pt modelId="{6218D803-2F2D-0643-82C8-B48574921939}">
      <dgm:prSet phldrT="[Text]" custT="1"/>
      <dgm:spPr/>
      <dgm:t>
        <a:bodyPr/>
        <a:lstStyle/>
        <a:p>
          <a:r>
            <a:rPr lang="en-US" sz="2400" dirty="0" smtClean="0"/>
            <a:t>Currently work on a new proposal</a:t>
          </a:r>
          <a:endParaRPr lang="en-US" sz="2400" dirty="0"/>
        </a:p>
      </dgm:t>
    </dgm:pt>
    <dgm:pt modelId="{2AFD1653-D992-204B-B386-A80277DE8B55}" type="parTrans" cxnId="{E4F0AE4B-7D6E-974B-B7DC-A1A1C45A1F32}">
      <dgm:prSet/>
      <dgm:spPr/>
      <dgm:t>
        <a:bodyPr/>
        <a:lstStyle/>
        <a:p>
          <a:endParaRPr lang="en-US"/>
        </a:p>
      </dgm:t>
    </dgm:pt>
    <dgm:pt modelId="{860A5646-097C-2E40-A7EE-C69894A19112}" type="sibTrans" cxnId="{E4F0AE4B-7D6E-974B-B7DC-A1A1C45A1F32}">
      <dgm:prSet/>
      <dgm:spPr/>
      <dgm:t>
        <a:bodyPr/>
        <a:lstStyle/>
        <a:p>
          <a:endParaRPr lang="en-US"/>
        </a:p>
      </dgm:t>
    </dgm:pt>
    <dgm:pt modelId="{F63BC0A5-F92E-CE47-B42A-609AE95D5F81}">
      <dgm:prSet phldrT="[Text]" custT="1"/>
      <dgm:spPr/>
      <dgm:t>
        <a:bodyPr/>
        <a:lstStyle/>
        <a:p>
          <a:r>
            <a:rPr lang="en-US" sz="2000" dirty="0" smtClean="0"/>
            <a:t>To ensure a level playing field as between different actors in similar dispute situations across the EU</a:t>
          </a:r>
          <a:endParaRPr lang="en-US" sz="2000" dirty="0"/>
        </a:p>
      </dgm:t>
    </dgm:pt>
    <dgm:pt modelId="{4C92D52D-74C6-8B47-B73B-FC171CF5D4BD}" type="parTrans" cxnId="{692C2600-4659-5B40-AEB6-62B84159B70C}">
      <dgm:prSet/>
      <dgm:spPr/>
      <dgm:t>
        <a:bodyPr/>
        <a:lstStyle/>
        <a:p>
          <a:endParaRPr lang="en-US"/>
        </a:p>
      </dgm:t>
    </dgm:pt>
    <dgm:pt modelId="{8759AC70-4A70-8942-BEDC-2B396586B5C7}" type="sibTrans" cxnId="{692C2600-4659-5B40-AEB6-62B84159B70C}">
      <dgm:prSet/>
      <dgm:spPr/>
      <dgm:t>
        <a:bodyPr/>
        <a:lstStyle/>
        <a:p>
          <a:endParaRPr lang="en-US"/>
        </a:p>
      </dgm:t>
    </dgm:pt>
    <dgm:pt modelId="{D87421F3-02CF-F84E-B756-E2E46753BF62}">
      <dgm:prSet phldrT="[Text]" custT="1"/>
      <dgm:spPr/>
      <dgm:t>
        <a:bodyPr/>
        <a:lstStyle/>
        <a:p>
          <a:r>
            <a:rPr lang="en-US" sz="2000" dirty="0" smtClean="0"/>
            <a:t>To avoid distortion of competition and the functioning of the internal market by helping to discourage the phenomenon of "pollution havens"</a:t>
          </a:r>
          <a:endParaRPr lang="en-US" sz="2000" dirty="0"/>
        </a:p>
      </dgm:t>
    </dgm:pt>
    <dgm:pt modelId="{8E795DB3-BBAB-934C-A8D5-DFF491544E99}" type="parTrans" cxnId="{834D2598-750E-C741-8FA1-C760E5873CC5}">
      <dgm:prSet/>
      <dgm:spPr/>
      <dgm:t>
        <a:bodyPr/>
        <a:lstStyle/>
        <a:p>
          <a:endParaRPr lang="en-US"/>
        </a:p>
      </dgm:t>
    </dgm:pt>
    <dgm:pt modelId="{C5DC2661-B419-1541-9E4F-B2E31DFEBDE6}" type="sibTrans" cxnId="{834D2598-750E-C741-8FA1-C760E5873CC5}">
      <dgm:prSet/>
      <dgm:spPr/>
      <dgm:t>
        <a:bodyPr/>
        <a:lstStyle/>
        <a:p>
          <a:endParaRPr lang="en-US"/>
        </a:p>
      </dgm:t>
    </dgm:pt>
    <dgm:pt modelId="{7B7ABA9C-2654-BA4B-B569-211C1A5AE068}">
      <dgm:prSet phldrT="[Text]" custT="1"/>
      <dgm:spPr/>
      <dgm:t>
        <a:bodyPr/>
        <a:lstStyle/>
        <a:p>
          <a:r>
            <a:rPr lang="en-US" sz="2000" dirty="0" smtClean="0"/>
            <a:t>To help avoid the costs of non-implementation and legal uncertainty</a:t>
          </a:r>
          <a:endParaRPr lang="en-US" sz="2000" dirty="0"/>
        </a:p>
      </dgm:t>
    </dgm:pt>
    <dgm:pt modelId="{0F089BED-E66F-BC40-8160-8EBCAB3422B8}" type="parTrans" cxnId="{B78725A9-8828-B041-AA28-049506713DBC}">
      <dgm:prSet/>
      <dgm:spPr/>
      <dgm:t>
        <a:bodyPr/>
        <a:lstStyle/>
        <a:p>
          <a:endParaRPr lang="en-US"/>
        </a:p>
      </dgm:t>
    </dgm:pt>
    <dgm:pt modelId="{CEB451D4-A526-F341-82AE-8F84F50445A3}" type="sibTrans" cxnId="{B78725A9-8828-B041-AA28-049506713DBC}">
      <dgm:prSet/>
      <dgm:spPr/>
      <dgm:t>
        <a:bodyPr/>
        <a:lstStyle/>
        <a:p>
          <a:endParaRPr lang="en-US"/>
        </a:p>
      </dgm:t>
    </dgm:pt>
    <dgm:pt modelId="{D7ED9E7D-4E74-B74C-909E-8D030745E122}">
      <dgm:prSet phldrT="[Text]" custT="1"/>
      <dgm:spPr/>
      <dgm:t>
        <a:bodyPr/>
        <a:lstStyle/>
        <a:p>
          <a:r>
            <a:rPr lang="en-US" sz="2000" dirty="0" smtClean="0"/>
            <a:t>To help avoid the costs of infringement proceedings by the Commission against Member States</a:t>
          </a:r>
          <a:endParaRPr lang="en-US" sz="2000" dirty="0"/>
        </a:p>
      </dgm:t>
    </dgm:pt>
    <dgm:pt modelId="{E56FCD04-7B72-F14E-A865-A3E925130C9F}" type="parTrans" cxnId="{D11D33EE-0F85-1E4C-9B64-4D4234C6A817}">
      <dgm:prSet/>
      <dgm:spPr/>
      <dgm:t>
        <a:bodyPr/>
        <a:lstStyle/>
        <a:p>
          <a:endParaRPr lang="en-US"/>
        </a:p>
      </dgm:t>
    </dgm:pt>
    <dgm:pt modelId="{00B63D32-720B-314A-93EC-B16048F05816}" type="sibTrans" cxnId="{D11D33EE-0F85-1E4C-9B64-4D4234C6A817}">
      <dgm:prSet/>
      <dgm:spPr/>
      <dgm:t>
        <a:bodyPr/>
        <a:lstStyle/>
        <a:p>
          <a:endParaRPr lang="en-US"/>
        </a:p>
      </dgm:t>
    </dgm:pt>
    <dgm:pt modelId="{354683F7-9313-1248-B445-7BFD87723E9C}">
      <dgm:prSet phldrT="[Text]" custT="1"/>
      <dgm:spPr/>
      <dgm:t>
        <a:bodyPr/>
        <a:lstStyle/>
        <a:p>
          <a:r>
            <a:rPr lang="en-US" sz="2000" dirty="0" smtClean="0"/>
            <a:t>To help avoid the costs of national court cases, assuming that there would be further national and EU level litigation to establish the implications of the CJEU’s case law </a:t>
          </a:r>
          <a:endParaRPr lang="en-US" sz="2000" dirty="0"/>
        </a:p>
      </dgm:t>
    </dgm:pt>
    <dgm:pt modelId="{10EC0B99-13AE-614D-8310-7E6887C10D7B}" type="parTrans" cxnId="{45896C95-F327-5C4C-AB72-6845A09AB423}">
      <dgm:prSet/>
      <dgm:spPr/>
      <dgm:t>
        <a:bodyPr/>
        <a:lstStyle/>
        <a:p>
          <a:endParaRPr lang="en-US"/>
        </a:p>
      </dgm:t>
    </dgm:pt>
    <dgm:pt modelId="{5093389A-28E8-7345-BA06-AE56C8B2B80B}" type="sibTrans" cxnId="{45896C95-F327-5C4C-AB72-6845A09AB423}">
      <dgm:prSet/>
      <dgm:spPr/>
      <dgm:t>
        <a:bodyPr/>
        <a:lstStyle/>
        <a:p>
          <a:endParaRPr lang="en-US"/>
        </a:p>
      </dgm:t>
    </dgm:pt>
    <dgm:pt modelId="{2C49A48A-9111-9540-A999-D78E08604608}" type="pres">
      <dgm:prSet presAssocID="{A1E25203-7B62-2A4D-8E31-0A635140C3DA}" presName="linear" presStyleCnt="0">
        <dgm:presLayoutVars>
          <dgm:dir/>
          <dgm:animLvl val="lvl"/>
          <dgm:resizeHandles val="exact"/>
        </dgm:presLayoutVars>
      </dgm:prSet>
      <dgm:spPr/>
      <dgm:t>
        <a:bodyPr/>
        <a:lstStyle/>
        <a:p>
          <a:endParaRPr lang="en-US"/>
        </a:p>
      </dgm:t>
    </dgm:pt>
    <dgm:pt modelId="{EC3C29E7-0C04-6A40-8FE2-46D1EB2DC018}" type="pres">
      <dgm:prSet presAssocID="{F9582AE1-9F9B-9149-8C42-4ECBE11CE952}" presName="parentLin" presStyleCnt="0"/>
      <dgm:spPr/>
    </dgm:pt>
    <dgm:pt modelId="{DD2EDB9A-D1E6-1746-960C-00673B2CC853}" type="pres">
      <dgm:prSet presAssocID="{F9582AE1-9F9B-9149-8C42-4ECBE11CE952}" presName="parentLeftMargin" presStyleLbl="node1" presStyleIdx="0" presStyleCnt="3"/>
      <dgm:spPr/>
      <dgm:t>
        <a:bodyPr/>
        <a:lstStyle/>
        <a:p>
          <a:endParaRPr lang="en-US"/>
        </a:p>
      </dgm:t>
    </dgm:pt>
    <dgm:pt modelId="{0EF495BF-7945-A44C-B3AA-3FECFA83B04D}" type="pres">
      <dgm:prSet presAssocID="{F9582AE1-9F9B-9149-8C42-4ECBE11CE952}" presName="parentText" presStyleLbl="node1" presStyleIdx="0" presStyleCnt="3" custScaleX="113317" custLinFactNeighborX="43143" custLinFactNeighborY="-9041">
        <dgm:presLayoutVars>
          <dgm:chMax val="0"/>
          <dgm:bulletEnabled val="1"/>
        </dgm:presLayoutVars>
      </dgm:prSet>
      <dgm:spPr/>
      <dgm:t>
        <a:bodyPr/>
        <a:lstStyle/>
        <a:p>
          <a:endParaRPr lang="en-US"/>
        </a:p>
      </dgm:t>
    </dgm:pt>
    <dgm:pt modelId="{4582C889-6150-EE4C-AD20-1CEA4BBBFA7C}" type="pres">
      <dgm:prSet presAssocID="{F9582AE1-9F9B-9149-8C42-4ECBE11CE952}" presName="negativeSpace" presStyleCnt="0"/>
      <dgm:spPr/>
    </dgm:pt>
    <dgm:pt modelId="{0F46CD0F-52AC-8247-973B-9FAB79414B8D}" type="pres">
      <dgm:prSet presAssocID="{F9582AE1-9F9B-9149-8C42-4ECBE11CE952}" presName="childText" presStyleLbl="conFgAcc1" presStyleIdx="0" presStyleCnt="3" custLinFactNeighborX="2157" custLinFactNeighborY="-49426">
        <dgm:presLayoutVars>
          <dgm:bulletEnabled val="1"/>
        </dgm:presLayoutVars>
      </dgm:prSet>
      <dgm:spPr/>
      <dgm:t>
        <a:bodyPr/>
        <a:lstStyle/>
        <a:p>
          <a:endParaRPr lang="en-US"/>
        </a:p>
      </dgm:t>
    </dgm:pt>
    <dgm:pt modelId="{6819704E-9286-9B48-8C00-67FD6D2C346A}" type="pres">
      <dgm:prSet presAssocID="{878D4A41-23AA-E947-8E65-78C8C3ABF5D8}" presName="spaceBetweenRectangles" presStyleCnt="0"/>
      <dgm:spPr/>
    </dgm:pt>
    <dgm:pt modelId="{C631186D-2AFE-DF40-9805-789696245038}" type="pres">
      <dgm:prSet presAssocID="{0DDD0F45-4D36-2A4C-B8FE-B75C94CB71C6}" presName="parentLin" presStyleCnt="0"/>
      <dgm:spPr/>
    </dgm:pt>
    <dgm:pt modelId="{3EDE0029-8BCE-1143-8F95-4BE3B03D4B05}" type="pres">
      <dgm:prSet presAssocID="{0DDD0F45-4D36-2A4C-B8FE-B75C94CB71C6}" presName="parentLeftMargin" presStyleLbl="node1" presStyleIdx="0" presStyleCnt="3"/>
      <dgm:spPr/>
      <dgm:t>
        <a:bodyPr/>
        <a:lstStyle/>
        <a:p>
          <a:endParaRPr lang="en-US"/>
        </a:p>
      </dgm:t>
    </dgm:pt>
    <dgm:pt modelId="{719CB443-9CB7-BB49-8699-92B62AFAC425}" type="pres">
      <dgm:prSet presAssocID="{0DDD0F45-4D36-2A4C-B8FE-B75C94CB71C6}" presName="parentText" presStyleLbl="node1" presStyleIdx="1" presStyleCnt="3" custScaleX="113317" custLinFactNeighborX="43143" custLinFactNeighborY="-9041">
        <dgm:presLayoutVars>
          <dgm:chMax val="0"/>
          <dgm:bulletEnabled val="1"/>
        </dgm:presLayoutVars>
      </dgm:prSet>
      <dgm:spPr/>
      <dgm:t>
        <a:bodyPr/>
        <a:lstStyle/>
        <a:p>
          <a:endParaRPr lang="en-US"/>
        </a:p>
      </dgm:t>
    </dgm:pt>
    <dgm:pt modelId="{024B0E18-3849-7047-BC8C-00A6307667FF}" type="pres">
      <dgm:prSet presAssocID="{0DDD0F45-4D36-2A4C-B8FE-B75C94CB71C6}" presName="negativeSpace" presStyleCnt="0"/>
      <dgm:spPr/>
    </dgm:pt>
    <dgm:pt modelId="{CB19FEF4-059A-E242-AC62-E27FB5C62D07}" type="pres">
      <dgm:prSet presAssocID="{0DDD0F45-4D36-2A4C-B8FE-B75C94CB71C6}" presName="childText" presStyleLbl="conFgAcc1" presStyleIdx="1" presStyleCnt="3">
        <dgm:presLayoutVars>
          <dgm:bulletEnabled val="1"/>
        </dgm:presLayoutVars>
      </dgm:prSet>
      <dgm:spPr/>
    </dgm:pt>
    <dgm:pt modelId="{A7749B7C-1C9C-AC4D-A30C-4F6484A7B1D8}" type="pres">
      <dgm:prSet presAssocID="{D1FD1695-65B8-5C4C-A1AD-53E1E4A1EA0A}" presName="spaceBetweenRectangles" presStyleCnt="0"/>
      <dgm:spPr/>
    </dgm:pt>
    <dgm:pt modelId="{9384339C-9844-D040-9AFB-7BF6A0E71DA1}" type="pres">
      <dgm:prSet presAssocID="{6218D803-2F2D-0643-82C8-B48574921939}" presName="parentLin" presStyleCnt="0"/>
      <dgm:spPr/>
    </dgm:pt>
    <dgm:pt modelId="{55D9FFA3-15B2-0140-AF64-CABE6A2EB8E3}" type="pres">
      <dgm:prSet presAssocID="{6218D803-2F2D-0643-82C8-B48574921939}" presName="parentLeftMargin" presStyleLbl="node1" presStyleIdx="1" presStyleCnt="3"/>
      <dgm:spPr/>
      <dgm:t>
        <a:bodyPr/>
        <a:lstStyle/>
        <a:p>
          <a:endParaRPr lang="en-US"/>
        </a:p>
      </dgm:t>
    </dgm:pt>
    <dgm:pt modelId="{7704DFBF-5103-F943-9B43-34F3B66C7C52}" type="pres">
      <dgm:prSet presAssocID="{6218D803-2F2D-0643-82C8-B48574921939}" presName="parentText" presStyleLbl="node1" presStyleIdx="2" presStyleCnt="3" custScaleX="113317" custLinFactNeighborX="43143" custLinFactNeighborY="-9041">
        <dgm:presLayoutVars>
          <dgm:chMax val="0"/>
          <dgm:bulletEnabled val="1"/>
        </dgm:presLayoutVars>
      </dgm:prSet>
      <dgm:spPr/>
      <dgm:t>
        <a:bodyPr/>
        <a:lstStyle/>
        <a:p>
          <a:endParaRPr lang="en-US"/>
        </a:p>
      </dgm:t>
    </dgm:pt>
    <dgm:pt modelId="{27FC1314-9FF4-A442-B8BE-7AC15C22AACF}" type="pres">
      <dgm:prSet presAssocID="{6218D803-2F2D-0643-82C8-B48574921939}" presName="negativeSpace" presStyleCnt="0"/>
      <dgm:spPr/>
    </dgm:pt>
    <dgm:pt modelId="{456A3FCE-A915-FD45-94FF-0DA52FD1C7D1}" type="pres">
      <dgm:prSet presAssocID="{6218D803-2F2D-0643-82C8-B48574921939}" presName="childText" presStyleLbl="conFgAcc1" presStyleIdx="2" presStyleCnt="3">
        <dgm:presLayoutVars>
          <dgm:bulletEnabled val="1"/>
        </dgm:presLayoutVars>
      </dgm:prSet>
      <dgm:spPr/>
    </dgm:pt>
  </dgm:ptLst>
  <dgm:cxnLst>
    <dgm:cxn modelId="{BDEB3680-AECF-E743-B0D7-87BF9A4DD340}" srcId="{A1E25203-7B62-2A4D-8E31-0A635140C3DA}" destId="{0DDD0F45-4D36-2A4C-B8FE-B75C94CB71C6}" srcOrd="1" destOrd="0" parTransId="{B8C26A53-9ECA-4749-8273-7BA99F72477F}" sibTransId="{D1FD1695-65B8-5C4C-A1AD-53E1E4A1EA0A}"/>
    <dgm:cxn modelId="{2CA05717-0BCE-0C41-9BFA-9EBBC342C541}" type="presOf" srcId="{F63BC0A5-F92E-CE47-B42A-609AE95D5F81}" destId="{0F46CD0F-52AC-8247-973B-9FAB79414B8D}" srcOrd="0" destOrd="0" presId="urn:microsoft.com/office/officeart/2005/8/layout/list1"/>
    <dgm:cxn modelId="{9A5A451F-A4DF-2F43-A3DC-E5906D374905}" type="presOf" srcId="{0DDD0F45-4D36-2A4C-B8FE-B75C94CB71C6}" destId="{719CB443-9CB7-BB49-8699-92B62AFAC425}" srcOrd="1" destOrd="0" presId="urn:microsoft.com/office/officeart/2005/8/layout/list1"/>
    <dgm:cxn modelId="{B5DDD0B1-134C-734A-8CED-60EF6E484EA7}" srcId="{A1E25203-7B62-2A4D-8E31-0A635140C3DA}" destId="{F9582AE1-9F9B-9149-8C42-4ECBE11CE952}" srcOrd="0" destOrd="0" parTransId="{B6586412-D327-F149-923A-6C2DE8778081}" sibTransId="{878D4A41-23AA-E947-8E65-78C8C3ABF5D8}"/>
    <dgm:cxn modelId="{45896C95-F327-5C4C-AB72-6845A09AB423}" srcId="{F9582AE1-9F9B-9149-8C42-4ECBE11CE952}" destId="{354683F7-9313-1248-B445-7BFD87723E9C}" srcOrd="4" destOrd="0" parTransId="{10EC0B99-13AE-614D-8310-7E6887C10D7B}" sibTransId="{5093389A-28E8-7345-BA06-AE56C8B2B80B}"/>
    <dgm:cxn modelId="{3F2D3EA5-A219-6941-BAA1-71FBA0790F24}" type="presOf" srcId="{6218D803-2F2D-0643-82C8-B48574921939}" destId="{55D9FFA3-15B2-0140-AF64-CABE6A2EB8E3}" srcOrd="0" destOrd="0" presId="urn:microsoft.com/office/officeart/2005/8/layout/list1"/>
    <dgm:cxn modelId="{131E04BC-C768-2745-8089-55EFEF11CE99}" type="presOf" srcId="{F9582AE1-9F9B-9149-8C42-4ECBE11CE952}" destId="{DD2EDB9A-D1E6-1746-960C-00673B2CC853}" srcOrd="0" destOrd="0" presId="urn:microsoft.com/office/officeart/2005/8/layout/list1"/>
    <dgm:cxn modelId="{E4F0AE4B-7D6E-974B-B7DC-A1A1C45A1F32}" srcId="{A1E25203-7B62-2A4D-8E31-0A635140C3DA}" destId="{6218D803-2F2D-0643-82C8-B48574921939}" srcOrd="2" destOrd="0" parTransId="{2AFD1653-D992-204B-B386-A80277DE8B55}" sibTransId="{860A5646-097C-2E40-A7EE-C69894A19112}"/>
    <dgm:cxn modelId="{F1BA1F6E-E4DA-424F-A618-23D4C723B1C8}" type="presOf" srcId="{0DDD0F45-4D36-2A4C-B8FE-B75C94CB71C6}" destId="{3EDE0029-8BCE-1143-8F95-4BE3B03D4B05}" srcOrd="0" destOrd="0" presId="urn:microsoft.com/office/officeart/2005/8/layout/list1"/>
    <dgm:cxn modelId="{834D2598-750E-C741-8FA1-C760E5873CC5}" srcId="{F9582AE1-9F9B-9149-8C42-4ECBE11CE952}" destId="{D87421F3-02CF-F84E-B756-E2E46753BF62}" srcOrd="1" destOrd="0" parTransId="{8E795DB3-BBAB-934C-A8D5-DFF491544E99}" sibTransId="{C5DC2661-B419-1541-9E4F-B2E31DFEBDE6}"/>
    <dgm:cxn modelId="{83843029-33EF-BC4A-9D74-5F68E1CA695C}" type="presOf" srcId="{F9582AE1-9F9B-9149-8C42-4ECBE11CE952}" destId="{0EF495BF-7945-A44C-B3AA-3FECFA83B04D}" srcOrd="1" destOrd="0" presId="urn:microsoft.com/office/officeart/2005/8/layout/list1"/>
    <dgm:cxn modelId="{B78725A9-8828-B041-AA28-049506713DBC}" srcId="{F9582AE1-9F9B-9149-8C42-4ECBE11CE952}" destId="{7B7ABA9C-2654-BA4B-B569-211C1A5AE068}" srcOrd="2" destOrd="0" parTransId="{0F089BED-E66F-BC40-8160-8EBCAB3422B8}" sibTransId="{CEB451D4-A526-F341-82AE-8F84F50445A3}"/>
    <dgm:cxn modelId="{6F36E5DA-2AC2-7A4A-84E4-ED29FFB9C380}" type="presOf" srcId="{6218D803-2F2D-0643-82C8-B48574921939}" destId="{7704DFBF-5103-F943-9B43-34F3B66C7C52}" srcOrd="1" destOrd="0" presId="urn:microsoft.com/office/officeart/2005/8/layout/list1"/>
    <dgm:cxn modelId="{692C2600-4659-5B40-AEB6-62B84159B70C}" srcId="{F9582AE1-9F9B-9149-8C42-4ECBE11CE952}" destId="{F63BC0A5-F92E-CE47-B42A-609AE95D5F81}" srcOrd="0" destOrd="0" parTransId="{4C92D52D-74C6-8B47-B73B-FC171CF5D4BD}" sibTransId="{8759AC70-4A70-8942-BEDC-2B396586B5C7}"/>
    <dgm:cxn modelId="{EAF40F64-CDDE-3E4D-84B9-E6D41550BF9C}" type="presOf" srcId="{7B7ABA9C-2654-BA4B-B569-211C1A5AE068}" destId="{0F46CD0F-52AC-8247-973B-9FAB79414B8D}" srcOrd="0" destOrd="2" presId="urn:microsoft.com/office/officeart/2005/8/layout/list1"/>
    <dgm:cxn modelId="{19F59EDA-413A-0240-9980-652809A03156}" type="presOf" srcId="{A1E25203-7B62-2A4D-8E31-0A635140C3DA}" destId="{2C49A48A-9111-9540-A999-D78E08604608}" srcOrd="0" destOrd="0" presId="urn:microsoft.com/office/officeart/2005/8/layout/list1"/>
    <dgm:cxn modelId="{210D4F96-FD1A-3D49-8115-4B2784BDF2B4}" type="presOf" srcId="{D87421F3-02CF-F84E-B756-E2E46753BF62}" destId="{0F46CD0F-52AC-8247-973B-9FAB79414B8D}" srcOrd="0" destOrd="1" presId="urn:microsoft.com/office/officeart/2005/8/layout/list1"/>
    <dgm:cxn modelId="{F028E2E5-9C67-6D4A-8FE1-12C572EB137C}" type="presOf" srcId="{354683F7-9313-1248-B445-7BFD87723E9C}" destId="{0F46CD0F-52AC-8247-973B-9FAB79414B8D}" srcOrd="0" destOrd="4" presId="urn:microsoft.com/office/officeart/2005/8/layout/list1"/>
    <dgm:cxn modelId="{6D27A2B0-2CF7-974F-82CC-46DC2AF3A0EC}" type="presOf" srcId="{D7ED9E7D-4E74-B74C-909E-8D030745E122}" destId="{0F46CD0F-52AC-8247-973B-9FAB79414B8D}" srcOrd="0" destOrd="3" presId="urn:microsoft.com/office/officeart/2005/8/layout/list1"/>
    <dgm:cxn modelId="{D11D33EE-0F85-1E4C-9B64-4D4234C6A817}" srcId="{F9582AE1-9F9B-9149-8C42-4ECBE11CE952}" destId="{D7ED9E7D-4E74-B74C-909E-8D030745E122}" srcOrd="3" destOrd="0" parTransId="{E56FCD04-7B72-F14E-A865-A3E925130C9F}" sibTransId="{00B63D32-720B-314A-93EC-B16048F05816}"/>
    <dgm:cxn modelId="{5E6AD458-BDA2-3D4F-92DD-E683FD31B709}" type="presParOf" srcId="{2C49A48A-9111-9540-A999-D78E08604608}" destId="{EC3C29E7-0C04-6A40-8FE2-46D1EB2DC018}" srcOrd="0" destOrd="0" presId="urn:microsoft.com/office/officeart/2005/8/layout/list1"/>
    <dgm:cxn modelId="{A988742F-FEA2-F348-A563-560E0E713236}" type="presParOf" srcId="{EC3C29E7-0C04-6A40-8FE2-46D1EB2DC018}" destId="{DD2EDB9A-D1E6-1746-960C-00673B2CC853}" srcOrd="0" destOrd="0" presId="urn:microsoft.com/office/officeart/2005/8/layout/list1"/>
    <dgm:cxn modelId="{2D327A4D-1961-D545-AA57-7FBCDC56AAA0}" type="presParOf" srcId="{EC3C29E7-0C04-6A40-8FE2-46D1EB2DC018}" destId="{0EF495BF-7945-A44C-B3AA-3FECFA83B04D}" srcOrd="1" destOrd="0" presId="urn:microsoft.com/office/officeart/2005/8/layout/list1"/>
    <dgm:cxn modelId="{B6ABBCA3-D99A-3547-AB83-E3B1E7DC7596}" type="presParOf" srcId="{2C49A48A-9111-9540-A999-D78E08604608}" destId="{4582C889-6150-EE4C-AD20-1CEA4BBBFA7C}" srcOrd="1" destOrd="0" presId="urn:microsoft.com/office/officeart/2005/8/layout/list1"/>
    <dgm:cxn modelId="{20AEC804-72FB-2A46-ACD6-29301EF4FDA3}" type="presParOf" srcId="{2C49A48A-9111-9540-A999-D78E08604608}" destId="{0F46CD0F-52AC-8247-973B-9FAB79414B8D}" srcOrd="2" destOrd="0" presId="urn:microsoft.com/office/officeart/2005/8/layout/list1"/>
    <dgm:cxn modelId="{10867849-F49A-7841-8A46-6610ADCDE06A}" type="presParOf" srcId="{2C49A48A-9111-9540-A999-D78E08604608}" destId="{6819704E-9286-9B48-8C00-67FD6D2C346A}" srcOrd="3" destOrd="0" presId="urn:microsoft.com/office/officeart/2005/8/layout/list1"/>
    <dgm:cxn modelId="{B4D6BE02-8F34-2840-97C0-CB1A88271212}" type="presParOf" srcId="{2C49A48A-9111-9540-A999-D78E08604608}" destId="{C631186D-2AFE-DF40-9805-789696245038}" srcOrd="4" destOrd="0" presId="urn:microsoft.com/office/officeart/2005/8/layout/list1"/>
    <dgm:cxn modelId="{D0E5502F-736C-B34F-8E89-CBD8AB312C70}" type="presParOf" srcId="{C631186D-2AFE-DF40-9805-789696245038}" destId="{3EDE0029-8BCE-1143-8F95-4BE3B03D4B05}" srcOrd="0" destOrd="0" presId="urn:microsoft.com/office/officeart/2005/8/layout/list1"/>
    <dgm:cxn modelId="{CBC73245-4203-DC4B-9091-96F80A8453AF}" type="presParOf" srcId="{C631186D-2AFE-DF40-9805-789696245038}" destId="{719CB443-9CB7-BB49-8699-92B62AFAC425}" srcOrd="1" destOrd="0" presId="urn:microsoft.com/office/officeart/2005/8/layout/list1"/>
    <dgm:cxn modelId="{C32054DF-C1C9-CD4D-AF11-CEADB564E98B}" type="presParOf" srcId="{2C49A48A-9111-9540-A999-D78E08604608}" destId="{024B0E18-3849-7047-BC8C-00A6307667FF}" srcOrd="5" destOrd="0" presId="urn:microsoft.com/office/officeart/2005/8/layout/list1"/>
    <dgm:cxn modelId="{5C341112-230B-B343-A05D-68F20ABA5897}" type="presParOf" srcId="{2C49A48A-9111-9540-A999-D78E08604608}" destId="{CB19FEF4-059A-E242-AC62-E27FB5C62D07}" srcOrd="6" destOrd="0" presId="urn:microsoft.com/office/officeart/2005/8/layout/list1"/>
    <dgm:cxn modelId="{C20BA3AE-DD6A-7040-835B-49A770373E0B}" type="presParOf" srcId="{2C49A48A-9111-9540-A999-D78E08604608}" destId="{A7749B7C-1C9C-AC4D-A30C-4F6484A7B1D8}" srcOrd="7" destOrd="0" presId="urn:microsoft.com/office/officeart/2005/8/layout/list1"/>
    <dgm:cxn modelId="{85D63E52-C1A9-9646-B0AE-51CE851663B2}" type="presParOf" srcId="{2C49A48A-9111-9540-A999-D78E08604608}" destId="{9384339C-9844-D040-9AFB-7BF6A0E71DA1}" srcOrd="8" destOrd="0" presId="urn:microsoft.com/office/officeart/2005/8/layout/list1"/>
    <dgm:cxn modelId="{A50AC8BD-A358-5345-AC74-5D6F71BF1329}" type="presParOf" srcId="{9384339C-9844-D040-9AFB-7BF6A0E71DA1}" destId="{55D9FFA3-15B2-0140-AF64-CABE6A2EB8E3}" srcOrd="0" destOrd="0" presId="urn:microsoft.com/office/officeart/2005/8/layout/list1"/>
    <dgm:cxn modelId="{0560B2C5-401A-714C-AAEA-2401F0A7EB8B}" type="presParOf" srcId="{9384339C-9844-D040-9AFB-7BF6A0E71DA1}" destId="{7704DFBF-5103-F943-9B43-34F3B66C7C52}" srcOrd="1" destOrd="0" presId="urn:microsoft.com/office/officeart/2005/8/layout/list1"/>
    <dgm:cxn modelId="{480A00AB-7766-0849-99CC-A7DF327C10F7}" type="presParOf" srcId="{2C49A48A-9111-9540-A999-D78E08604608}" destId="{27FC1314-9FF4-A442-B8BE-7AC15C22AACF}" srcOrd="9" destOrd="0" presId="urn:microsoft.com/office/officeart/2005/8/layout/list1"/>
    <dgm:cxn modelId="{B213111D-A556-414A-B5C5-A96C0334BA90}" type="presParOf" srcId="{2C49A48A-9111-9540-A999-D78E08604608}" destId="{456A3FCE-A915-FD45-94FF-0DA52FD1C7D1}"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A75A52F-04B5-194F-B617-5C32D1280902}" type="doc">
      <dgm:prSet loTypeId="urn:microsoft.com/office/officeart/2005/8/layout/vProcess5" loCatId="process" qsTypeId="urn:microsoft.com/office/officeart/2005/8/quickstyle/simple4" qsCatId="simple" csTypeId="urn:microsoft.com/office/officeart/2005/8/colors/accent4_2" csCatId="accent4" phldr="1"/>
      <dgm:spPr/>
      <dgm:t>
        <a:bodyPr/>
        <a:lstStyle/>
        <a:p>
          <a:endParaRPr lang="en-US"/>
        </a:p>
      </dgm:t>
    </dgm:pt>
    <dgm:pt modelId="{3B7E2D63-EB03-F24C-859B-DB0F1C3D2145}">
      <dgm:prSet custT="1"/>
      <dgm:spPr/>
      <dgm:t>
        <a:bodyPr/>
        <a:lstStyle/>
        <a:p>
          <a:r>
            <a:rPr lang="it-IT" sz="3600" b="1" dirty="0" smtClean="0"/>
            <a:t>Access to </a:t>
          </a:r>
          <a:r>
            <a:rPr lang="it-IT" sz="3600" b="1" dirty="0" err="1" smtClean="0"/>
            <a:t>justice</a:t>
          </a:r>
          <a:r>
            <a:rPr lang="it-IT" sz="3600" b="1" dirty="0" smtClean="0"/>
            <a:t> </a:t>
          </a:r>
          <a:r>
            <a:rPr lang="it-IT" sz="3600" b="1" dirty="0" err="1" smtClean="0"/>
            <a:t>at</a:t>
          </a:r>
          <a:r>
            <a:rPr lang="it-IT" sz="3600" b="1" dirty="0" smtClean="0"/>
            <a:t> </a:t>
          </a:r>
          <a:r>
            <a:rPr lang="it-IT" sz="3600" b="1" dirty="0" err="1" smtClean="0"/>
            <a:t>national</a:t>
          </a:r>
          <a:r>
            <a:rPr lang="it-IT" sz="3600" b="1" dirty="0" smtClean="0"/>
            <a:t> </a:t>
          </a:r>
          <a:r>
            <a:rPr lang="it-IT" sz="3600" b="1" dirty="0" err="1" smtClean="0"/>
            <a:t>level</a:t>
          </a:r>
          <a:r>
            <a:rPr lang="it-IT" sz="3600" b="1" dirty="0" smtClean="0"/>
            <a:t>: </a:t>
          </a:r>
          <a:r>
            <a:rPr lang="it-IT" sz="3600" b="1" dirty="0" err="1" smtClean="0"/>
            <a:t>discussion</a:t>
          </a:r>
          <a:r>
            <a:rPr lang="it-IT" sz="3600" b="1" dirty="0" smtClean="0"/>
            <a:t> of </a:t>
          </a:r>
          <a:r>
            <a:rPr lang="it-IT" sz="3600" b="1" i="1" dirty="0" smtClean="0"/>
            <a:t>Gruber</a:t>
          </a:r>
          <a:r>
            <a:rPr lang="it-IT" sz="3600" b="1" dirty="0" smtClean="0"/>
            <a:t> case (3)</a:t>
          </a:r>
        </a:p>
      </dgm:t>
    </dgm:pt>
    <dgm:pt modelId="{43D77329-3A7D-EA4D-8E14-B4C3AB690586}" type="parTrans" cxnId="{617B16B2-16E3-5748-8C40-33B3F3DE5C6E}">
      <dgm:prSet/>
      <dgm:spPr/>
      <dgm:t>
        <a:bodyPr/>
        <a:lstStyle/>
        <a:p>
          <a:endParaRPr lang="en-US"/>
        </a:p>
      </dgm:t>
    </dgm:pt>
    <dgm:pt modelId="{9F47FC76-E305-074E-81C4-ECB8CB37E64C}" type="sibTrans" cxnId="{617B16B2-16E3-5748-8C40-33B3F3DE5C6E}">
      <dgm:prSet/>
      <dgm:spPr/>
      <dgm:t>
        <a:bodyPr/>
        <a:lstStyle/>
        <a:p>
          <a:endParaRPr lang="en-US"/>
        </a:p>
      </dgm:t>
    </dgm:pt>
    <dgm:pt modelId="{47651E61-8C27-6945-8E52-DFAC4A4E357F}">
      <dgm:prSet phldrT="[Text]" custT="1"/>
      <dgm:spPr/>
      <dgm:t>
        <a:bodyPr/>
        <a:lstStyle/>
        <a:p>
          <a:r>
            <a:rPr lang="en-US" sz="3600" b="1" dirty="0" smtClean="0"/>
            <a:t>Access to justice at EU level: discussion of appeal of </a:t>
          </a:r>
          <a:r>
            <a:rPr lang="en-US" sz="3600" b="1" i="1" dirty="0" err="1" smtClean="0"/>
            <a:t>Vereniging</a:t>
          </a:r>
          <a:r>
            <a:rPr lang="en-US" sz="3600" b="1" i="1" dirty="0" smtClean="0"/>
            <a:t> Milieu </a:t>
          </a:r>
          <a:r>
            <a:rPr lang="en-US" sz="3600" b="1" i="1" dirty="0" err="1" smtClean="0"/>
            <a:t>Defensie</a:t>
          </a:r>
          <a:r>
            <a:rPr lang="en-US" sz="3600" b="1" i="1" dirty="0" smtClean="0"/>
            <a:t> </a:t>
          </a:r>
          <a:r>
            <a:rPr lang="en-US" sz="3600" b="1" i="0" dirty="0" smtClean="0"/>
            <a:t>case (1)</a:t>
          </a:r>
          <a:endParaRPr lang="en-US" sz="3600" b="1" i="0" dirty="0"/>
        </a:p>
      </dgm:t>
    </dgm:pt>
    <dgm:pt modelId="{900F4C19-B63B-104A-93AB-24CA65A1CFC5}" type="parTrans" cxnId="{B805D2BF-99FD-7C44-A322-42596844383E}">
      <dgm:prSet/>
      <dgm:spPr/>
      <dgm:t>
        <a:bodyPr/>
        <a:lstStyle/>
        <a:p>
          <a:endParaRPr lang="en-US"/>
        </a:p>
      </dgm:t>
    </dgm:pt>
    <dgm:pt modelId="{19C5767E-9D67-4945-93BE-5C83BD3BD042}" type="sibTrans" cxnId="{B805D2BF-99FD-7C44-A322-42596844383E}">
      <dgm:prSet/>
      <dgm:spPr/>
      <dgm:t>
        <a:bodyPr/>
        <a:lstStyle/>
        <a:p>
          <a:endParaRPr lang="en-US"/>
        </a:p>
      </dgm:t>
    </dgm:pt>
    <dgm:pt modelId="{83EB8D77-2D04-244C-A445-7B2F6AE95100}">
      <dgm:prSet custT="1"/>
      <dgm:spPr/>
      <dgm:t>
        <a:bodyPr/>
        <a:lstStyle/>
        <a:p>
          <a:r>
            <a:rPr lang="it-IT" sz="3600" b="1" dirty="0" smtClean="0"/>
            <a:t>Intermezzo – the Access to </a:t>
          </a:r>
          <a:r>
            <a:rPr lang="it-IT" sz="3600" b="1" dirty="0" err="1" smtClean="0"/>
            <a:t>Justice</a:t>
          </a:r>
          <a:r>
            <a:rPr lang="it-IT" sz="3600" b="1" dirty="0" smtClean="0"/>
            <a:t> Directive: </a:t>
          </a:r>
          <a:r>
            <a:rPr lang="it-IT" sz="3600" b="1" dirty="0" err="1" smtClean="0"/>
            <a:t>recent</a:t>
          </a:r>
          <a:r>
            <a:rPr lang="it-IT" sz="3600" b="1" dirty="0" smtClean="0"/>
            <a:t> </a:t>
          </a:r>
          <a:r>
            <a:rPr lang="it-IT" sz="3600" b="1" dirty="0" err="1" smtClean="0"/>
            <a:t>developments</a:t>
          </a:r>
          <a:r>
            <a:rPr lang="it-IT" sz="3600" b="1" dirty="0" smtClean="0"/>
            <a:t> (2)</a:t>
          </a:r>
        </a:p>
      </dgm:t>
    </dgm:pt>
    <dgm:pt modelId="{DF594497-5F1C-244E-9F89-BBAE3E4CB154}" type="parTrans" cxnId="{573C7FD4-3975-C349-8B99-BA3B304CF624}">
      <dgm:prSet/>
      <dgm:spPr/>
      <dgm:t>
        <a:bodyPr/>
        <a:lstStyle/>
        <a:p>
          <a:endParaRPr lang="en-US"/>
        </a:p>
      </dgm:t>
    </dgm:pt>
    <dgm:pt modelId="{5B7781FF-501E-474D-80E3-73FDAE61D646}" type="sibTrans" cxnId="{573C7FD4-3975-C349-8B99-BA3B304CF624}">
      <dgm:prSet/>
      <dgm:spPr/>
      <dgm:t>
        <a:bodyPr/>
        <a:lstStyle/>
        <a:p>
          <a:endParaRPr lang="en-US"/>
        </a:p>
      </dgm:t>
    </dgm:pt>
    <dgm:pt modelId="{073D6E6A-7A63-214D-8F09-D0A55C200E33}" type="pres">
      <dgm:prSet presAssocID="{9A75A52F-04B5-194F-B617-5C32D1280902}" presName="outerComposite" presStyleCnt="0">
        <dgm:presLayoutVars>
          <dgm:chMax val="5"/>
          <dgm:dir/>
          <dgm:resizeHandles val="exact"/>
        </dgm:presLayoutVars>
      </dgm:prSet>
      <dgm:spPr/>
      <dgm:t>
        <a:bodyPr/>
        <a:lstStyle/>
        <a:p>
          <a:endParaRPr lang="en-US"/>
        </a:p>
      </dgm:t>
    </dgm:pt>
    <dgm:pt modelId="{9A9D3158-258F-9448-8E3E-632BDDE35624}" type="pres">
      <dgm:prSet presAssocID="{9A75A52F-04B5-194F-B617-5C32D1280902}" presName="dummyMaxCanvas" presStyleCnt="0">
        <dgm:presLayoutVars/>
      </dgm:prSet>
      <dgm:spPr/>
    </dgm:pt>
    <dgm:pt modelId="{05A4C9A1-EF76-2A48-8C0F-BDBB95697DDB}" type="pres">
      <dgm:prSet presAssocID="{9A75A52F-04B5-194F-B617-5C32D1280902}" presName="ThreeNodes_1" presStyleLbl="node1" presStyleIdx="0" presStyleCnt="3" custScaleX="117647" custScaleY="107011">
        <dgm:presLayoutVars>
          <dgm:bulletEnabled val="1"/>
        </dgm:presLayoutVars>
      </dgm:prSet>
      <dgm:spPr/>
      <dgm:t>
        <a:bodyPr/>
        <a:lstStyle/>
        <a:p>
          <a:endParaRPr lang="en-US"/>
        </a:p>
      </dgm:t>
    </dgm:pt>
    <dgm:pt modelId="{EE429F59-68D2-AC49-8973-B72970CC122E}" type="pres">
      <dgm:prSet presAssocID="{9A75A52F-04B5-194F-B617-5C32D1280902}" presName="ThreeNodes_2" presStyleLbl="node1" presStyleIdx="1" presStyleCnt="3" custLinFactNeighborX="1384">
        <dgm:presLayoutVars>
          <dgm:bulletEnabled val="1"/>
        </dgm:presLayoutVars>
      </dgm:prSet>
      <dgm:spPr/>
      <dgm:t>
        <a:bodyPr/>
        <a:lstStyle/>
        <a:p>
          <a:endParaRPr lang="en-US"/>
        </a:p>
      </dgm:t>
    </dgm:pt>
    <dgm:pt modelId="{1450BDA6-04B6-2549-9344-2EEF3F53A264}" type="pres">
      <dgm:prSet presAssocID="{9A75A52F-04B5-194F-B617-5C32D1280902}" presName="ThreeNodes_3" presStyleLbl="node1" presStyleIdx="2" presStyleCnt="3" custScaleX="101967">
        <dgm:presLayoutVars>
          <dgm:bulletEnabled val="1"/>
        </dgm:presLayoutVars>
      </dgm:prSet>
      <dgm:spPr/>
      <dgm:t>
        <a:bodyPr/>
        <a:lstStyle/>
        <a:p>
          <a:endParaRPr lang="en-US"/>
        </a:p>
      </dgm:t>
    </dgm:pt>
    <dgm:pt modelId="{29943327-DADE-EC45-8EC4-5C714B055F27}" type="pres">
      <dgm:prSet presAssocID="{9A75A52F-04B5-194F-B617-5C32D1280902}" presName="ThreeConn_1-2" presStyleLbl="fgAccFollowNode1" presStyleIdx="0" presStyleCnt="2" custLinFactNeighborX="5784">
        <dgm:presLayoutVars>
          <dgm:bulletEnabled val="1"/>
        </dgm:presLayoutVars>
      </dgm:prSet>
      <dgm:spPr/>
      <dgm:t>
        <a:bodyPr/>
        <a:lstStyle/>
        <a:p>
          <a:endParaRPr lang="en-US"/>
        </a:p>
      </dgm:t>
    </dgm:pt>
    <dgm:pt modelId="{B614B381-895B-4E41-9633-CCBF30883E25}" type="pres">
      <dgm:prSet presAssocID="{9A75A52F-04B5-194F-B617-5C32D1280902}" presName="ThreeConn_2-3" presStyleLbl="fgAccFollowNode1" presStyleIdx="1" presStyleCnt="2">
        <dgm:presLayoutVars>
          <dgm:bulletEnabled val="1"/>
        </dgm:presLayoutVars>
      </dgm:prSet>
      <dgm:spPr/>
      <dgm:t>
        <a:bodyPr/>
        <a:lstStyle/>
        <a:p>
          <a:endParaRPr lang="en-US"/>
        </a:p>
      </dgm:t>
    </dgm:pt>
    <dgm:pt modelId="{160ABF24-343A-C94D-A6E1-D99CA28808BA}" type="pres">
      <dgm:prSet presAssocID="{9A75A52F-04B5-194F-B617-5C32D1280902}" presName="ThreeNodes_1_text" presStyleLbl="node1" presStyleIdx="2" presStyleCnt="3">
        <dgm:presLayoutVars>
          <dgm:bulletEnabled val="1"/>
        </dgm:presLayoutVars>
      </dgm:prSet>
      <dgm:spPr/>
      <dgm:t>
        <a:bodyPr/>
        <a:lstStyle/>
        <a:p>
          <a:endParaRPr lang="en-US"/>
        </a:p>
      </dgm:t>
    </dgm:pt>
    <dgm:pt modelId="{DDD1073B-E32A-ED4A-BF79-7A059F107D9A}" type="pres">
      <dgm:prSet presAssocID="{9A75A52F-04B5-194F-B617-5C32D1280902}" presName="ThreeNodes_2_text" presStyleLbl="node1" presStyleIdx="2" presStyleCnt="3">
        <dgm:presLayoutVars>
          <dgm:bulletEnabled val="1"/>
        </dgm:presLayoutVars>
      </dgm:prSet>
      <dgm:spPr/>
      <dgm:t>
        <a:bodyPr/>
        <a:lstStyle/>
        <a:p>
          <a:endParaRPr lang="en-US"/>
        </a:p>
      </dgm:t>
    </dgm:pt>
    <dgm:pt modelId="{21B6B1E2-74F1-0E49-9CAD-B7A9FE901FDB}" type="pres">
      <dgm:prSet presAssocID="{9A75A52F-04B5-194F-B617-5C32D1280902}" presName="ThreeNodes_3_text" presStyleLbl="node1" presStyleIdx="2" presStyleCnt="3">
        <dgm:presLayoutVars>
          <dgm:bulletEnabled val="1"/>
        </dgm:presLayoutVars>
      </dgm:prSet>
      <dgm:spPr/>
      <dgm:t>
        <a:bodyPr/>
        <a:lstStyle/>
        <a:p>
          <a:endParaRPr lang="en-US"/>
        </a:p>
      </dgm:t>
    </dgm:pt>
  </dgm:ptLst>
  <dgm:cxnLst>
    <dgm:cxn modelId="{B34D2EB8-CC40-BD41-94E7-7B144F2FB682}" type="presOf" srcId="{19C5767E-9D67-4945-93BE-5C83BD3BD042}" destId="{29943327-DADE-EC45-8EC4-5C714B055F27}" srcOrd="0" destOrd="0" presId="urn:microsoft.com/office/officeart/2005/8/layout/vProcess5"/>
    <dgm:cxn modelId="{024704D5-C3C1-FB4E-B515-1EB62E1AEB3D}" type="presOf" srcId="{5B7781FF-501E-474D-80E3-73FDAE61D646}" destId="{B614B381-895B-4E41-9633-CCBF30883E25}" srcOrd="0" destOrd="0" presId="urn:microsoft.com/office/officeart/2005/8/layout/vProcess5"/>
    <dgm:cxn modelId="{EDE06D1A-093B-A64A-B6D8-6B827EFCC9B5}" type="presOf" srcId="{47651E61-8C27-6945-8E52-DFAC4A4E357F}" destId="{05A4C9A1-EF76-2A48-8C0F-BDBB95697DDB}" srcOrd="0" destOrd="0" presId="urn:microsoft.com/office/officeart/2005/8/layout/vProcess5"/>
    <dgm:cxn modelId="{59D582B3-1854-7848-8C62-D5D44A507480}" type="presOf" srcId="{3B7E2D63-EB03-F24C-859B-DB0F1C3D2145}" destId="{21B6B1E2-74F1-0E49-9CAD-B7A9FE901FDB}" srcOrd="1" destOrd="0" presId="urn:microsoft.com/office/officeart/2005/8/layout/vProcess5"/>
    <dgm:cxn modelId="{573C7FD4-3975-C349-8B99-BA3B304CF624}" srcId="{9A75A52F-04B5-194F-B617-5C32D1280902}" destId="{83EB8D77-2D04-244C-A445-7B2F6AE95100}" srcOrd="1" destOrd="0" parTransId="{DF594497-5F1C-244E-9F89-BBAE3E4CB154}" sibTransId="{5B7781FF-501E-474D-80E3-73FDAE61D646}"/>
    <dgm:cxn modelId="{617B16B2-16E3-5748-8C40-33B3F3DE5C6E}" srcId="{9A75A52F-04B5-194F-B617-5C32D1280902}" destId="{3B7E2D63-EB03-F24C-859B-DB0F1C3D2145}" srcOrd="2" destOrd="0" parTransId="{43D77329-3A7D-EA4D-8E14-B4C3AB690586}" sibTransId="{9F47FC76-E305-074E-81C4-ECB8CB37E64C}"/>
    <dgm:cxn modelId="{CFD92011-07E1-C246-99D7-B7806326854F}" type="presOf" srcId="{47651E61-8C27-6945-8E52-DFAC4A4E357F}" destId="{160ABF24-343A-C94D-A6E1-D99CA28808BA}" srcOrd="1" destOrd="0" presId="urn:microsoft.com/office/officeart/2005/8/layout/vProcess5"/>
    <dgm:cxn modelId="{0F737810-6354-6043-AEBC-204E06B4A9E5}" type="presOf" srcId="{9A75A52F-04B5-194F-B617-5C32D1280902}" destId="{073D6E6A-7A63-214D-8F09-D0A55C200E33}" srcOrd="0" destOrd="0" presId="urn:microsoft.com/office/officeart/2005/8/layout/vProcess5"/>
    <dgm:cxn modelId="{9EF64A49-192E-A548-A3CD-0FFFED189E82}" type="presOf" srcId="{3B7E2D63-EB03-F24C-859B-DB0F1C3D2145}" destId="{1450BDA6-04B6-2549-9344-2EEF3F53A264}" srcOrd="0" destOrd="0" presId="urn:microsoft.com/office/officeart/2005/8/layout/vProcess5"/>
    <dgm:cxn modelId="{F8B5F10C-9F43-2C4F-BBC8-67E5F3669099}" type="presOf" srcId="{83EB8D77-2D04-244C-A445-7B2F6AE95100}" destId="{EE429F59-68D2-AC49-8973-B72970CC122E}" srcOrd="0" destOrd="0" presId="urn:microsoft.com/office/officeart/2005/8/layout/vProcess5"/>
    <dgm:cxn modelId="{CF2B3D06-917A-2F4F-A4FF-57CFE234F161}" type="presOf" srcId="{83EB8D77-2D04-244C-A445-7B2F6AE95100}" destId="{DDD1073B-E32A-ED4A-BF79-7A059F107D9A}" srcOrd="1" destOrd="0" presId="urn:microsoft.com/office/officeart/2005/8/layout/vProcess5"/>
    <dgm:cxn modelId="{B805D2BF-99FD-7C44-A322-42596844383E}" srcId="{9A75A52F-04B5-194F-B617-5C32D1280902}" destId="{47651E61-8C27-6945-8E52-DFAC4A4E357F}" srcOrd="0" destOrd="0" parTransId="{900F4C19-B63B-104A-93AB-24CA65A1CFC5}" sibTransId="{19C5767E-9D67-4945-93BE-5C83BD3BD042}"/>
    <dgm:cxn modelId="{61F0AC70-A9AD-4F45-B335-0DF3ABFEC963}" type="presParOf" srcId="{073D6E6A-7A63-214D-8F09-D0A55C200E33}" destId="{9A9D3158-258F-9448-8E3E-632BDDE35624}" srcOrd="0" destOrd="0" presId="urn:microsoft.com/office/officeart/2005/8/layout/vProcess5"/>
    <dgm:cxn modelId="{E9BB350F-513C-BF44-8C0B-EA93D0931D17}" type="presParOf" srcId="{073D6E6A-7A63-214D-8F09-D0A55C200E33}" destId="{05A4C9A1-EF76-2A48-8C0F-BDBB95697DDB}" srcOrd="1" destOrd="0" presId="urn:microsoft.com/office/officeart/2005/8/layout/vProcess5"/>
    <dgm:cxn modelId="{7263E80B-CE25-5940-98F9-CF3529DBD18D}" type="presParOf" srcId="{073D6E6A-7A63-214D-8F09-D0A55C200E33}" destId="{EE429F59-68D2-AC49-8973-B72970CC122E}" srcOrd="2" destOrd="0" presId="urn:microsoft.com/office/officeart/2005/8/layout/vProcess5"/>
    <dgm:cxn modelId="{DCFA5570-690E-794F-9F13-3F78B702EF6E}" type="presParOf" srcId="{073D6E6A-7A63-214D-8F09-D0A55C200E33}" destId="{1450BDA6-04B6-2549-9344-2EEF3F53A264}" srcOrd="3" destOrd="0" presId="urn:microsoft.com/office/officeart/2005/8/layout/vProcess5"/>
    <dgm:cxn modelId="{E645AB55-494A-B94C-A07F-2D501B1B0941}" type="presParOf" srcId="{073D6E6A-7A63-214D-8F09-D0A55C200E33}" destId="{29943327-DADE-EC45-8EC4-5C714B055F27}" srcOrd="4" destOrd="0" presId="urn:microsoft.com/office/officeart/2005/8/layout/vProcess5"/>
    <dgm:cxn modelId="{6928F337-DD97-C14F-A3FE-E51F9F82E10E}" type="presParOf" srcId="{073D6E6A-7A63-214D-8F09-D0A55C200E33}" destId="{B614B381-895B-4E41-9633-CCBF30883E25}" srcOrd="5" destOrd="0" presId="urn:microsoft.com/office/officeart/2005/8/layout/vProcess5"/>
    <dgm:cxn modelId="{C7892995-8897-0645-A521-0CAC491299B4}" type="presParOf" srcId="{073D6E6A-7A63-214D-8F09-D0A55C200E33}" destId="{160ABF24-343A-C94D-A6E1-D99CA28808BA}" srcOrd="6" destOrd="0" presId="urn:microsoft.com/office/officeart/2005/8/layout/vProcess5"/>
    <dgm:cxn modelId="{4C4E140A-A620-B149-BAEB-7D9A663789A3}" type="presParOf" srcId="{073D6E6A-7A63-214D-8F09-D0A55C200E33}" destId="{DDD1073B-E32A-ED4A-BF79-7A059F107D9A}" srcOrd="7" destOrd="0" presId="urn:microsoft.com/office/officeart/2005/8/layout/vProcess5"/>
    <dgm:cxn modelId="{74AEA03B-BA07-DA47-A438-68F233E861CC}" type="presParOf" srcId="{073D6E6A-7A63-214D-8F09-D0A55C200E33}" destId="{21B6B1E2-74F1-0E49-9CAD-B7A9FE901FDB}"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CCD65406-A62F-3346-9D1B-0008014C965F}" type="doc">
      <dgm:prSet loTypeId="urn:microsoft.com/office/officeart/2005/8/layout/list1" loCatId="list" qsTypeId="urn:microsoft.com/office/officeart/2005/8/quickstyle/simple4" qsCatId="simple" csTypeId="urn:microsoft.com/office/officeart/2005/8/colors/accent4_2" csCatId="accent4" phldr="1"/>
      <dgm:spPr/>
      <dgm:t>
        <a:bodyPr/>
        <a:lstStyle/>
        <a:p>
          <a:endParaRPr lang="en-US"/>
        </a:p>
      </dgm:t>
    </dgm:pt>
    <dgm:pt modelId="{3A3C8CA0-95CE-F142-AF2B-C6A970ABE7A8}">
      <dgm:prSet phldrT="[Text]"/>
      <dgm:spPr/>
      <dgm:t>
        <a:bodyPr/>
        <a:lstStyle/>
        <a:p>
          <a:r>
            <a:rPr lang="en-US" dirty="0" smtClean="0"/>
            <a:t>Access to justice in EIA Directive still an issue</a:t>
          </a:r>
          <a:endParaRPr lang="en-US" dirty="0"/>
        </a:p>
      </dgm:t>
    </dgm:pt>
    <dgm:pt modelId="{E2CEE25C-C7B0-D048-9F8F-8FD738E4E39E}" type="parTrans" cxnId="{79EEC030-9687-0F48-9C4D-283F0BC9D447}">
      <dgm:prSet/>
      <dgm:spPr/>
      <dgm:t>
        <a:bodyPr/>
        <a:lstStyle/>
        <a:p>
          <a:endParaRPr lang="en-US"/>
        </a:p>
      </dgm:t>
    </dgm:pt>
    <dgm:pt modelId="{86F3BF46-9F3B-474D-A776-54790C198407}" type="sibTrans" cxnId="{79EEC030-9687-0F48-9C4D-283F0BC9D447}">
      <dgm:prSet/>
      <dgm:spPr/>
      <dgm:t>
        <a:bodyPr/>
        <a:lstStyle/>
        <a:p>
          <a:endParaRPr lang="en-US"/>
        </a:p>
      </dgm:t>
    </dgm:pt>
    <dgm:pt modelId="{5C4D4406-DC5E-174E-A339-8D3D85D94343}">
      <dgm:prSet phldrT="[Text]"/>
      <dgm:spPr/>
      <dgm:t>
        <a:bodyPr/>
        <a:lstStyle/>
        <a:p>
          <a:r>
            <a:rPr lang="en-US" dirty="0" smtClean="0"/>
            <a:t>Practice what you preach?</a:t>
          </a:r>
          <a:endParaRPr lang="en-US" dirty="0"/>
        </a:p>
      </dgm:t>
    </dgm:pt>
    <dgm:pt modelId="{480FB0F9-22C8-F940-8745-22BBC6090927}" type="parTrans" cxnId="{CA922D9F-8B1C-7941-904B-D2D4D0EB5285}">
      <dgm:prSet/>
      <dgm:spPr/>
      <dgm:t>
        <a:bodyPr/>
        <a:lstStyle/>
        <a:p>
          <a:endParaRPr lang="en-US"/>
        </a:p>
      </dgm:t>
    </dgm:pt>
    <dgm:pt modelId="{6DC1280D-71B6-8F4D-936B-4C87CCB593C0}" type="sibTrans" cxnId="{CA922D9F-8B1C-7941-904B-D2D4D0EB5285}">
      <dgm:prSet/>
      <dgm:spPr/>
      <dgm:t>
        <a:bodyPr/>
        <a:lstStyle/>
        <a:p>
          <a:endParaRPr lang="en-US"/>
        </a:p>
      </dgm:t>
    </dgm:pt>
    <dgm:pt modelId="{CD890198-5C63-C141-AD2F-7BED8022BB4A}">
      <dgm:prSet phldrT="[Text]"/>
      <dgm:spPr/>
      <dgm:t>
        <a:bodyPr/>
        <a:lstStyle/>
        <a:p>
          <a:r>
            <a:rPr lang="en-US" i="1" dirty="0" smtClean="0"/>
            <a:t>Gruber</a:t>
          </a:r>
          <a:r>
            <a:rPr lang="en-US" i="0" dirty="0" smtClean="0"/>
            <a:t> in line with </a:t>
          </a:r>
          <a:r>
            <a:rPr lang="en-US" i="1" dirty="0" err="1" smtClean="0"/>
            <a:t>Trianel</a:t>
          </a:r>
          <a:r>
            <a:rPr lang="en-US" i="1" dirty="0" smtClean="0"/>
            <a:t> </a:t>
          </a:r>
          <a:r>
            <a:rPr lang="en-US" i="0" dirty="0" smtClean="0"/>
            <a:t>and</a:t>
          </a:r>
          <a:r>
            <a:rPr lang="en-US" i="1" dirty="0" smtClean="0"/>
            <a:t> </a:t>
          </a:r>
          <a:r>
            <a:rPr lang="en-US" i="1" dirty="0" err="1" smtClean="0"/>
            <a:t>Djurgarden</a:t>
          </a:r>
          <a:endParaRPr lang="en-US" i="1" dirty="0"/>
        </a:p>
      </dgm:t>
    </dgm:pt>
    <dgm:pt modelId="{112628EC-E826-D04C-9D77-575853F46777}" type="parTrans" cxnId="{23CC2DE2-2639-9040-824B-43CB6EAEC48B}">
      <dgm:prSet/>
      <dgm:spPr/>
      <dgm:t>
        <a:bodyPr/>
        <a:lstStyle/>
        <a:p>
          <a:endParaRPr lang="en-US"/>
        </a:p>
      </dgm:t>
    </dgm:pt>
    <dgm:pt modelId="{4B1AB867-62C1-8941-942B-464A5E733F78}" type="sibTrans" cxnId="{23CC2DE2-2639-9040-824B-43CB6EAEC48B}">
      <dgm:prSet/>
      <dgm:spPr/>
      <dgm:t>
        <a:bodyPr/>
        <a:lstStyle/>
        <a:p>
          <a:endParaRPr lang="en-US"/>
        </a:p>
      </dgm:t>
    </dgm:pt>
    <dgm:pt modelId="{31C7EA66-321A-5D4A-A27E-144142FC04E2}">
      <dgm:prSet phldrT="[Text]"/>
      <dgm:spPr/>
      <dgm:t>
        <a:bodyPr/>
        <a:lstStyle/>
        <a:p>
          <a:r>
            <a:rPr lang="en-US" dirty="0" smtClean="0"/>
            <a:t>The Court of Justice is very vigorous when it comes to access to justice at national law (</a:t>
          </a:r>
          <a:r>
            <a:rPr lang="en-US" i="1" dirty="0" err="1" smtClean="0"/>
            <a:t>Trianel</a:t>
          </a:r>
          <a:r>
            <a:rPr lang="en-US" dirty="0" smtClean="0"/>
            <a:t>, </a:t>
          </a:r>
          <a:r>
            <a:rPr lang="en-US" i="1" dirty="0" smtClean="0"/>
            <a:t>Edwards</a:t>
          </a:r>
          <a:r>
            <a:rPr lang="en-US" dirty="0" smtClean="0"/>
            <a:t>…)</a:t>
          </a:r>
          <a:endParaRPr lang="en-US" dirty="0"/>
        </a:p>
      </dgm:t>
    </dgm:pt>
    <dgm:pt modelId="{3EABB13D-D073-4A44-8C5A-186EA424422A}" type="parTrans" cxnId="{CC7347AB-DE51-AC48-A867-15188CC9B90F}">
      <dgm:prSet/>
      <dgm:spPr/>
      <dgm:t>
        <a:bodyPr/>
        <a:lstStyle/>
        <a:p>
          <a:endParaRPr lang="en-US"/>
        </a:p>
      </dgm:t>
    </dgm:pt>
    <dgm:pt modelId="{DDD0C9AE-440B-564B-B4CA-C4AFD94A3A7D}" type="sibTrans" cxnId="{CC7347AB-DE51-AC48-A867-15188CC9B90F}">
      <dgm:prSet/>
      <dgm:spPr/>
      <dgm:t>
        <a:bodyPr/>
        <a:lstStyle/>
        <a:p>
          <a:endParaRPr lang="en-US"/>
        </a:p>
      </dgm:t>
    </dgm:pt>
    <dgm:pt modelId="{746E1796-640E-8D43-BEC2-A760615D732E}">
      <dgm:prSet phldrT="[Text]"/>
      <dgm:spPr/>
      <dgm:t>
        <a:bodyPr/>
        <a:lstStyle/>
        <a:p>
          <a:r>
            <a:rPr lang="en-US" dirty="0" smtClean="0"/>
            <a:t>Intervention of Compliance Committee is necessary for EU level</a:t>
          </a:r>
          <a:endParaRPr lang="en-US" dirty="0"/>
        </a:p>
      </dgm:t>
    </dgm:pt>
    <dgm:pt modelId="{F5248799-1EA7-A547-AF5B-9186A99D5161}" type="parTrans" cxnId="{3A1AC301-4783-C34D-B387-F6467C574383}">
      <dgm:prSet/>
      <dgm:spPr/>
      <dgm:t>
        <a:bodyPr/>
        <a:lstStyle/>
        <a:p>
          <a:endParaRPr lang="en-US"/>
        </a:p>
      </dgm:t>
    </dgm:pt>
    <dgm:pt modelId="{DEA17CD8-6695-5F4F-9FA3-563E0379BEE9}" type="sibTrans" cxnId="{3A1AC301-4783-C34D-B387-F6467C574383}">
      <dgm:prSet/>
      <dgm:spPr/>
      <dgm:t>
        <a:bodyPr/>
        <a:lstStyle/>
        <a:p>
          <a:endParaRPr lang="en-US"/>
        </a:p>
      </dgm:t>
    </dgm:pt>
    <dgm:pt modelId="{7327BA45-06AE-834B-ABC0-07A5E287F6B2}">
      <dgm:prSet phldrT="[Text]"/>
      <dgm:spPr/>
      <dgm:t>
        <a:bodyPr/>
        <a:lstStyle/>
        <a:p>
          <a:r>
            <a:rPr lang="en-US" i="0" dirty="0" smtClean="0"/>
            <a:t>… but first time about </a:t>
          </a:r>
          <a:r>
            <a:rPr lang="en-US" i="0" dirty="0" err="1" smtClean="0"/>
            <a:t>neighbours</a:t>
          </a:r>
          <a:endParaRPr lang="en-US" i="0" dirty="0"/>
        </a:p>
      </dgm:t>
    </dgm:pt>
    <dgm:pt modelId="{4F4EE6A2-7231-E749-B48C-D1C6FFCF50B0}" type="parTrans" cxnId="{DA5350EC-1074-0B41-8E9C-BA7D6989D938}">
      <dgm:prSet/>
      <dgm:spPr/>
      <dgm:t>
        <a:bodyPr/>
        <a:lstStyle/>
        <a:p>
          <a:endParaRPr lang="en-US"/>
        </a:p>
      </dgm:t>
    </dgm:pt>
    <dgm:pt modelId="{72744146-B2C4-444A-A6AD-BBC505C533A9}" type="sibTrans" cxnId="{DA5350EC-1074-0B41-8E9C-BA7D6989D938}">
      <dgm:prSet/>
      <dgm:spPr/>
      <dgm:t>
        <a:bodyPr/>
        <a:lstStyle/>
        <a:p>
          <a:endParaRPr lang="en-US"/>
        </a:p>
      </dgm:t>
    </dgm:pt>
    <dgm:pt modelId="{CB891BB0-E36B-2B44-B053-7101FB629D43}">
      <dgm:prSet phldrT="[Text]"/>
      <dgm:spPr/>
      <dgm:t>
        <a:bodyPr/>
        <a:lstStyle/>
        <a:p>
          <a:r>
            <a:rPr lang="en-US" i="0" dirty="0" smtClean="0"/>
            <a:t>EIA can be integrated into consent procedures but its aim must be respected</a:t>
          </a:r>
          <a:endParaRPr lang="en-US" i="0" dirty="0"/>
        </a:p>
      </dgm:t>
    </dgm:pt>
    <dgm:pt modelId="{7BE1C1EF-81DE-064C-8B34-15920C461CC7}" type="parTrans" cxnId="{C92B1AE9-7568-F049-A417-43CEB1D69BB3}">
      <dgm:prSet/>
      <dgm:spPr/>
      <dgm:t>
        <a:bodyPr/>
        <a:lstStyle/>
        <a:p>
          <a:endParaRPr lang="en-US"/>
        </a:p>
      </dgm:t>
    </dgm:pt>
    <dgm:pt modelId="{5249FCFD-112B-C644-8504-82489271E245}" type="sibTrans" cxnId="{C92B1AE9-7568-F049-A417-43CEB1D69BB3}">
      <dgm:prSet/>
      <dgm:spPr/>
      <dgm:t>
        <a:bodyPr/>
        <a:lstStyle/>
        <a:p>
          <a:endParaRPr lang="en-US"/>
        </a:p>
      </dgm:t>
    </dgm:pt>
    <dgm:pt modelId="{7162DC1C-D0F5-C647-A8AB-38CF50DC80D1}" type="pres">
      <dgm:prSet presAssocID="{CCD65406-A62F-3346-9D1B-0008014C965F}" presName="linear" presStyleCnt="0">
        <dgm:presLayoutVars>
          <dgm:dir/>
          <dgm:animLvl val="lvl"/>
          <dgm:resizeHandles val="exact"/>
        </dgm:presLayoutVars>
      </dgm:prSet>
      <dgm:spPr/>
      <dgm:t>
        <a:bodyPr/>
        <a:lstStyle/>
        <a:p>
          <a:endParaRPr lang="en-US"/>
        </a:p>
      </dgm:t>
    </dgm:pt>
    <dgm:pt modelId="{3EA5EAC4-F05B-7E47-980F-291907D0E6CA}" type="pres">
      <dgm:prSet presAssocID="{3A3C8CA0-95CE-F142-AF2B-C6A970ABE7A8}" presName="parentLin" presStyleCnt="0"/>
      <dgm:spPr/>
      <dgm:t>
        <a:bodyPr/>
        <a:lstStyle/>
        <a:p>
          <a:endParaRPr lang="en-US"/>
        </a:p>
      </dgm:t>
    </dgm:pt>
    <dgm:pt modelId="{52C221BA-9F67-C741-A9A3-6FFD6B70B5ED}" type="pres">
      <dgm:prSet presAssocID="{3A3C8CA0-95CE-F142-AF2B-C6A970ABE7A8}" presName="parentLeftMargin" presStyleLbl="node1" presStyleIdx="0" presStyleCnt="2"/>
      <dgm:spPr/>
      <dgm:t>
        <a:bodyPr/>
        <a:lstStyle/>
        <a:p>
          <a:endParaRPr lang="en-US"/>
        </a:p>
      </dgm:t>
    </dgm:pt>
    <dgm:pt modelId="{B4A75C3D-53CF-924B-9774-FA63F6CDD43E}" type="pres">
      <dgm:prSet presAssocID="{3A3C8CA0-95CE-F142-AF2B-C6A970ABE7A8}" presName="parentText" presStyleLbl="node1" presStyleIdx="0" presStyleCnt="2">
        <dgm:presLayoutVars>
          <dgm:chMax val="0"/>
          <dgm:bulletEnabled val="1"/>
        </dgm:presLayoutVars>
      </dgm:prSet>
      <dgm:spPr/>
      <dgm:t>
        <a:bodyPr/>
        <a:lstStyle/>
        <a:p>
          <a:endParaRPr lang="en-US"/>
        </a:p>
      </dgm:t>
    </dgm:pt>
    <dgm:pt modelId="{39A8FD91-D410-3D4A-A736-D03241162EBB}" type="pres">
      <dgm:prSet presAssocID="{3A3C8CA0-95CE-F142-AF2B-C6A970ABE7A8}" presName="negativeSpace" presStyleCnt="0"/>
      <dgm:spPr/>
      <dgm:t>
        <a:bodyPr/>
        <a:lstStyle/>
        <a:p>
          <a:endParaRPr lang="en-US"/>
        </a:p>
      </dgm:t>
    </dgm:pt>
    <dgm:pt modelId="{19097EEE-26F8-524A-A799-B72959A8FD24}" type="pres">
      <dgm:prSet presAssocID="{3A3C8CA0-95CE-F142-AF2B-C6A970ABE7A8}" presName="childText" presStyleLbl="conFgAcc1" presStyleIdx="0" presStyleCnt="2">
        <dgm:presLayoutVars>
          <dgm:bulletEnabled val="1"/>
        </dgm:presLayoutVars>
      </dgm:prSet>
      <dgm:spPr/>
      <dgm:t>
        <a:bodyPr/>
        <a:lstStyle/>
        <a:p>
          <a:endParaRPr lang="en-US"/>
        </a:p>
      </dgm:t>
    </dgm:pt>
    <dgm:pt modelId="{20A71ECD-FDB9-774A-87EF-6FAD6BFC59B8}" type="pres">
      <dgm:prSet presAssocID="{86F3BF46-9F3B-474D-A776-54790C198407}" presName="spaceBetweenRectangles" presStyleCnt="0"/>
      <dgm:spPr/>
      <dgm:t>
        <a:bodyPr/>
        <a:lstStyle/>
        <a:p>
          <a:endParaRPr lang="en-US"/>
        </a:p>
      </dgm:t>
    </dgm:pt>
    <dgm:pt modelId="{000F8ED3-60A5-DB4A-8F9D-BC95867B3C87}" type="pres">
      <dgm:prSet presAssocID="{5C4D4406-DC5E-174E-A339-8D3D85D94343}" presName="parentLin" presStyleCnt="0"/>
      <dgm:spPr/>
      <dgm:t>
        <a:bodyPr/>
        <a:lstStyle/>
        <a:p>
          <a:endParaRPr lang="en-US"/>
        </a:p>
      </dgm:t>
    </dgm:pt>
    <dgm:pt modelId="{90F81E53-33A4-7147-955B-7CC3FD09CD36}" type="pres">
      <dgm:prSet presAssocID="{5C4D4406-DC5E-174E-A339-8D3D85D94343}" presName="parentLeftMargin" presStyleLbl="node1" presStyleIdx="0" presStyleCnt="2"/>
      <dgm:spPr/>
      <dgm:t>
        <a:bodyPr/>
        <a:lstStyle/>
        <a:p>
          <a:endParaRPr lang="en-US"/>
        </a:p>
      </dgm:t>
    </dgm:pt>
    <dgm:pt modelId="{03644F36-BBB7-B64E-8E84-8A72386532D2}" type="pres">
      <dgm:prSet presAssocID="{5C4D4406-DC5E-174E-A339-8D3D85D94343}" presName="parentText" presStyleLbl="node1" presStyleIdx="1" presStyleCnt="2">
        <dgm:presLayoutVars>
          <dgm:chMax val="0"/>
          <dgm:bulletEnabled val="1"/>
        </dgm:presLayoutVars>
      </dgm:prSet>
      <dgm:spPr/>
      <dgm:t>
        <a:bodyPr/>
        <a:lstStyle/>
        <a:p>
          <a:endParaRPr lang="en-US"/>
        </a:p>
      </dgm:t>
    </dgm:pt>
    <dgm:pt modelId="{50EF3B18-4EA3-5A4A-B0F0-26427A3DA78D}" type="pres">
      <dgm:prSet presAssocID="{5C4D4406-DC5E-174E-A339-8D3D85D94343}" presName="negativeSpace" presStyleCnt="0"/>
      <dgm:spPr/>
      <dgm:t>
        <a:bodyPr/>
        <a:lstStyle/>
        <a:p>
          <a:endParaRPr lang="en-US"/>
        </a:p>
      </dgm:t>
    </dgm:pt>
    <dgm:pt modelId="{33A87D88-83E3-1048-91D3-A5C37CDD57E9}" type="pres">
      <dgm:prSet presAssocID="{5C4D4406-DC5E-174E-A339-8D3D85D94343}" presName="childText" presStyleLbl="conFgAcc1" presStyleIdx="1" presStyleCnt="2">
        <dgm:presLayoutVars>
          <dgm:bulletEnabled val="1"/>
        </dgm:presLayoutVars>
      </dgm:prSet>
      <dgm:spPr/>
      <dgm:t>
        <a:bodyPr/>
        <a:lstStyle/>
        <a:p>
          <a:endParaRPr lang="en-US"/>
        </a:p>
      </dgm:t>
    </dgm:pt>
  </dgm:ptLst>
  <dgm:cxnLst>
    <dgm:cxn modelId="{DC66CDDB-9E1C-5342-937F-A1B5E759F547}" type="presOf" srcId="{5C4D4406-DC5E-174E-A339-8D3D85D94343}" destId="{03644F36-BBB7-B64E-8E84-8A72386532D2}" srcOrd="1" destOrd="0" presId="urn:microsoft.com/office/officeart/2005/8/layout/list1"/>
    <dgm:cxn modelId="{4A272326-C89F-4D4F-AD34-5FD2C1D78687}" type="presOf" srcId="{746E1796-640E-8D43-BEC2-A760615D732E}" destId="{33A87D88-83E3-1048-91D3-A5C37CDD57E9}" srcOrd="0" destOrd="1" presId="urn:microsoft.com/office/officeart/2005/8/layout/list1"/>
    <dgm:cxn modelId="{DB28DDC6-FFD4-5241-A538-1E77637FABBD}" type="presOf" srcId="{CD890198-5C63-C141-AD2F-7BED8022BB4A}" destId="{19097EEE-26F8-524A-A799-B72959A8FD24}" srcOrd="0" destOrd="0" presId="urn:microsoft.com/office/officeart/2005/8/layout/list1"/>
    <dgm:cxn modelId="{A39B7D82-E075-AF4F-9827-D007511FEFA3}" type="presOf" srcId="{3A3C8CA0-95CE-F142-AF2B-C6A970ABE7A8}" destId="{52C221BA-9F67-C741-A9A3-6FFD6B70B5ED}" srcOrd="0" destOrd="0" presId="urn:microsoft.com/office/officeart/2005/8/layout/list1"/>
    <dgm:cxn modelId="{CC7347AB-DE51-AC48-A867-15188CC9B90F}" srcId="{5C4D4406-DC5E-174E-A339-8D3D85D94343}" destId="{31C7EA66-321A-5D4A-A27E-144142FC04E2}" srcOrd="0" destOrd="0" parTransId="{3EABB13D-D073-4A44-8C5A-186EA424422A}" sibTransId="{DDD0C9AE-440B-564B-B4CA-C4AFD94A3A7D}"/>
    <dgm:cxn modelId="{255CCE12-5338-584B-A827-1EDF1B6B9315}" type="presOf" srcId="{3A3C8CA0-95CE-F142-AF2B-C6A970ABE7A8}" destId="{B4A75C3D-53CF-924B-9774-FA63F6CDD43E}" srcOrd="1" destOrd="0" presId="urn:microsoft.com/office/officeart/2005/8/layout/list1"/>
    <dgm:cxn modelId="{CCE523D1-FC55-ED40-96F5-F4906975F685}" type="presOf" srcId="{CB891BB0-E36B-2B44-B053-7101FB629D43}" destId="{19097EEE-26F8-524A-A799-B72959A8FD24}" srcOrd="0" destOrd="2" presId="urn:microsoft.com/office/officeart/2005/8/layout/list1"/>
    <dgm:cxn modelId="{3A1AC301-4783-C34D-B387-F6467C574383}" srcId="{5C4D4406-DC5E-174E-A339-8D3D85D94343}" destId="{746E1796-640E-8D43-BEC2-A760615D732E}" srcOrd="1" destOrd="0" parTransId="{F5248799-1EA7-A547-AF5B-9186A99D5161}" sibTransId="{DEA17CD8-6695-5F4F-9FA3-563E0379BEE9}"/>
    <dgm:cxn modelId="{CA922D9F-8B1C-7941-904B-D2D4D0EB5285}" srcId="{CCD65406-A62F-3346-9D1B-0008014C965F}" destId="{5C4D4406-DC5E-174E-A339-8D3D85D94343}" srcOrd="1" destOrd="0" parTransId="{480FB0F9-22C8-F940-8745-22BBC6090927}" sibTransId="{6DC1280D-71B6-8F4D-936B-4C87CCB593C0}"/>
    <dgm:cxn modelId="{23CC2DE2-2639-9040-824B-43CB6EAEC48B}" srcId="{3A3C8CA0-95CE-F142-AF2B-C6A970ABE7A8}" destId="{CD890198-5C63-C141-AD2F-7BED8022BB4A}" srcOrd="0" destOrd="0" parTransId="{112628EC-E826-D04C-9D77-575853F46777}" sibTransId="{4B1AB867-62C1-8941-942B-464A5E733F78}"/>
    <dgm:cxn modelId="{4FFDF8BF-F9C3-3240-AFCB-A02870B5C92F}" type="presOf" srcId="{CCD65406-A62F-3346-9D1B-0008014C965F}" destId="{7162DC1C-D0F5-C647-A8AB-38CF50DC80D1}" srcOrd="0" destOrd="0" presId="urn:microsoft.com/office/officeart/2005/8/layout/list1"/>
    <dgm:cxn modelId="{8C2F7754-EE20-1347-8EE8-0AC4E081E3F8}" type="presOf" srcId="{5C4D4406-DC5E-174E-A339-8D3D85D94343}" destId="{90F81E53-33A4-7147-955B-7CC3FD09CD36}" srcOrd="0" destOrd="0" presId="urn:microsoft.com/office/officeart/2005/8/layout/list1"/>
    <dgm:cxn modelId="{79EEC030-9687-0F48-9C4D-283F0BC9D447}" srcId="{CCD65406-A62F-3346-9D1B-0008014C965F}" destId="{3A3C8CA0-95CE-F142-AF2B-C6A970ABE7A8}" srcOrd="0" destOrd="0" parTransId="{E2CEE25C-C7B0-D048-9F8F-8FD738E4E39E}" sibTransId="{86F3BF46-9F3B-474D-A776-54790C198407}"/>
    <dgm:cxn modelId="{C92B1AE9-7568-F049-A417-43CEB1D69BB3}" srcId="{3A3C8CA0-95CE-F142-AF2B-C6A970ABE7A8}" destId="{CB891BB0-E36B-2B44-B053-7101FB629D43}" srcOrd="2" destOrd="0" parTransId="{7BE1C1EF-81DE-064C-8B34-15920C461CC7}" sibTransId="{5249FCFD-112B-C644-8504-82489271E245}"/>
    <dgm:cxn modelId="{64111A85-0A07-7848-9D5B-8E12299B17D3}" type="presOf" srcId="{7327BA45-06AE-834B-ABC0-07A5E287F6B2}" destId="{19097EEE-26F8-524A-A799-B72959A8FD24}" srcOrd="0" destOrd="1" presId="urn:microsoft.com/office/officeart/2005/8/layout/list1"/>
    <dgm:cxn modelId="{DA5350EC-1074-0B41-8E9C-BA7D6989D938}" srcId="{3A3C8CA0-95CE-F142-AF2B-C6A970ABE7A8}" destId="{7327BA45-06AE-834B-ABC0-07A5E287F6B2}" srcOrd="1" destOrd="0" parTransId="{4F4EE6A2-7231-E749-B48C-D1C6FFCF50B0}" sibTransId="{72744146-B2C4-444A-A6AD-BBC505C533A9}"/>
    <dgm:cxn modelId="{7104D440-F027-6F47-998D-217DEBE76206}" type="presOf" srcId="{31C7EA66-321A-5D4A-A27E-144142FC04E2}" destId="{33A87D88-83E3-1048-91D3-A5C37CDD57E9}" srcOrd="0" destOrd="0" presId="urn:microsoft.com/office/officeart/2005/8/layout/list1"/>
    <dgm:cxn modelId="{D411D810-02BB-8741-90A8-C863C7AE5682}" type="presParOf" srcId="{7162DC1C-D0F5-C647-A8AB-38CF50DC80D1}" destId="{3EA5EAC4-F05B-7E47-980F-291907D0E6CA}" srcOrd="0" destOrd="0" presId="urn:microsoft.com/office/officeart/2005/8/layout/list1"/>
    <dgm:cxn modelId="{664A89C9-E78C-BD4B-A840-5CCFAE5CD43A}" type="presParOf" srcId="{3EA5EAC4-F05B-7E47-980F-291907D0E6CA}" destId="{52C221BA-9F67-C741-A9A3-6FFD6B70B5ED}" srcOrd="0" destOrd="0" presId="urn:microsoft.com/office/officeart/2005/8/layout/list1"/>
    <dgm:cxn modelId="{DF2C702C-AF99-F140-B3EA-138E3873DB5A}" type="presParOf" srcId="{3EA5EAC4-F05B-7E47-980F-291907D0E6CA}" destId="{B4A75C3D-53CF-924B-9774-FA63F6CDD43E}" srcOrd="1" destOrd="0" presId="urn:microsoft.com/office/officeart/2005/8/layout/list1"/>
    <dgm:cxn modelId="{FDF11176-C374-9945-874B-49C7647105A2}" type="presParOf" srcId="{7162DC1C-D0F5-C647-A8AB-38CF50DC80D1}" destId="{39A8FD91-D410-3D4A-A736-D03241162EBB}" srcOrd="1" destOrd="0" presId="urn:microsoft.com/office/officeart/2005/8/layout/list1"/>
    <dgm:cxn modelId="{AA91CA7B-5ABF-8A44-96B2-B3A8B5FD7491}" type="presParOf" srcId="{7162DC1C-D0F5-C647-A8AB-38CF50DC80D1}" destId="{19097EEE-26F8-524A-A799-B72959A8FD24}" srcOrd="2" destOrd="0" presId="urn:microsoft.com/office/officeart/2005/8/layout/list1"/>
    <dgm:cxn modelId="{CD9DC6AD-6E58-B34A-A70C-66327A6EE537}" type="presParOf" srcId="{7162DC1C-D0F5-C647-A8AB-38CF50DC80D1}" destId="{20A71ECD-FDB9-774A-87EF-6FAD6BFC59B8}" srcOrd="3" destOrd="0" presId="urn:microsoft.com/office/officeart/2005/8/layout/list1"/>
    <dgm:cxn modelId="{0353CBD3-5498-5244-851D-A5D3BA3D5017}" type="presParOf" srcId="{7162DC1C-D0F5-C647-A8AB-38CF50DC80D1}" destId="{000F8ED3-60A5-DB4A-8F9D-BC95867B3C87}" srcOrd="4" destOrd="0" presId="urn:microsoft.com/office/officeart/2005/8/layout/list1"/>
    <dgm:cxn modelId="{8D8F78B7-7307-F74F-A887-0A17FBCBD209}" type="presParOf" srcId="{000F8ED3-60A5-DB4A-8F9D-BC95867B3C87}" destId="{90F81E53-33A4-7147-955B-7CC3FD09CD36}" srcOrd="0" destOrd="0" presId="urn:microsoft.com/office/officeart/2005/8/layout/list1"/>
    <dgm:cxn modelId="{DBB55BFF-6AB0-D544-B2C6-5CD611D10245}" type="presParOf" srcId="{000F8ED3-60A5-DB4A-8F9D-BC95867B3C87}" destId="{03644F36-BBB7-B64E-8E84-8A72386532D2}" srcOrd="1" destOrd="0" presId="urn:microsoft.com/office/officeart/2005/8/layout/list1"/>
    <dgm:cxn modelId="{457F4FD6-08C3-AD48-A99D-011EBE943ED4}" type="presParOf" srcId="{7162DC1C-D0F5-C647-A8AB-38CF50DC80D1}" destId="{50EF3B18-4EA3-5A4A-B0F0-26427A3DA78D}" srcOrd="5" destOrd="0" presId="urn:microsoft.com/office/officeart/2005/8/layout/list1"/>
    <dgm:cxn modelId="{AC3F13D9-E3A8-9A48-945D-0EA7BFE96C5A}" type="presParOf" srcId="{7162DC1C-D0F5-C647-A8AB-38CF50DC80D1}" destId="{33A87D88-83E3-1048-91D3-A5C37CDD57E9}"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C949729-140E-184E-A7D7-49A3A0AE5820}" type="doc">
      <dgm:prSet loTypeId="urn:microsoft.com/office/officeart/2005/8/layout/vList2" loCatId="list" qsTypeId="urn:microsoft.com/office/officeart/2005/8/quickstyle/simple4" qsCatId="simple" csTypeId="urn:microsoft.com/office/officeart/2005/8/colors/accent4_2" csCatId="accent4" phldr="1"/>
      <dgm:spPr/>
      <dgm:t>
        <a:bodyPr/>
        <a:lstStyle/>
        <a:p>
          <a:endParaRPr lang="en-US"/>
        </a:p>
      </dgm:t>
    </dgm:pt>
    <dgm:pt modelId="{E6278523-4873-7D45-BA34-36A4333806D8}">
      <dgm:prSet phldrT="[Text]"/>
      <dgm:spPr/>
      <dgm:t>
        <a:bodyPr/>
        <a:lstStyle/>
        <a:p>
          <a:r>
            <a:rPr lang="en-US" dirty="0" smtClean="0"/>
            <a:t>… each Party shall ensure that, where they meet the criteria, if any, laid down in its national law, members of the public have access to administrative or judicial procedures to challenge acts and omissions by private persons and public authorities which contravene provisions of its national law relating to the environment</a:t>
          </a:r>
          <a:endParaRPr lang="en-US" dirty="0"/>
        </a:p>
      </dgm:t>
    </dgm:pt>
    <dgm:pt modelId="{E44B6EC9-9D4B-1445-BD23-6D7C9BA3D3D5}" type="parTrans" cxnId="{3A2CE890-B924-4344-BB48-C5A574188B73}">
      <dgm:prSet/>
      <dgm:spPr/>
      <dgm:t>
        <a:bodyPr/>
        <a:lstStyle/>
        <a:p>
          <a:endParaRPr lang="en-US"/>
        </a:p>
      </dgm:t>
    </dgm:pt>
    <dgm:pt modelId="{1944541F-DDA7-0D4A-8586-BD570A80ADC4}" type="sibTrans" cxnId="{3A2CE890-B924-4344-BB48-C5A574188B73}">
      <dgm:prSet/>
      <dgm:spPr/>
      <dgm:t>
        <a:bodyPr/>
        <a:lstStyle/>
        <a:p>
          <a:endParaRPr lang="en-US"/>
        </a:p>
      </dgm:t>
    </dgm:pt>
    <dgm:pt modelId="{F87AA21A-6C6E-CA45-A2FE-74A06203B7A2}">
      <dgm:prSet phldrT="[Text]" custT="1"/>
      <dgm:spPr/>
      <dgm:t>
        <a:bodyPr/>
        <a:lstStyle/>
        <a:p>
          <a:pPr algn="ctr"/>
          <a:r>
            <a:rPr lang="en-US" sz="4000" b="1" dirty="0" smtClean="0"/>
            <a:t>Article 9(3) Aarhus Convention</a:t>
          </a:r>
          <a:endParaRPr lang="en-US" sz="4000" b="1" dirty="0"/>
        </a:p>
      </dgm:t>
    </dgm:pt>
    <dgm:pt modelId="{B9B3D086-A515-654E-9013-98D5538836FC}" type="sibTrans" cxnId="{04B5A770-2484-DE48-81F4-00B7877C03BA}">
      <dgm:prSet/>
      <dgm:spPr/>
      <dgm:t>
        <a:bodyPr/>
        <a:lstStyle/>
        <a:p>
          <a:endParaRPr lang="en-US"/>
        </a:p>
      </dgm:t>
    </dgm:pt>
    <dgm:pt modelId="{ACD4E9E0-5C6A-9444-8CB3-6D11A2B3F8DF}" type="parTrans" cxnId="{04B5A770-2484-DE48-81F4-00B7877C03BA}">
      <dgm:prSet/>
      <dgm:spPr/>
      <dgm:t>
        <a:bodyPr/>
        <a:lstStyle/>
        <a:p>
          <a:endParaRPr lang="en-US"/>
        </a:p>
      </dgm:t>
    </dgm:pt>
    <dgm:pt modelId="{8DE73445-3FF2-6A4A-A0E5-339ED34DF9F9}" type="pres">
      <dgm:prSet presAssocID="{6C949729-140E-184E-A7D7-49A3A0AE5820}" presName="linear" presStyleCnt="0">
        <dgm:presLayoutVars>
          <dgm:animLvl val="lvl"/>
          <dgm:resizeHandles val="exact"/>
        </dgm:presLayoutVars>
      </dgm:prSet>
      <dgm:spPr/>
      <dgm:t>
        <a:bodyPr/>
        <a:lstStyle/>
        <a:p>
          <a:endParaRPr lang="en-US"/>
        </a:p>
      </dgm:t>
    </dgm:pt>
    <dgm:pt modelId="{0BDB0FF7-62D0-5240-931C-D5DE62EA7B1B}" type="pres">
      <dgm:prSet presAssocID="{F87AA21A-6C6E-CA45-A2FE-74A06203B7A2}" presName="parentText" presStyleLbl="node1" presStyleIdx="0" presStyleCnt="2" custScaleX="79611" custScaleY="27669" custLinFactY="-2163" custLinFactNeighborX="-3312" custLinFactNeighborY="-100000">
        <dgm:presLayoutVars>
          <dgm:chMax val="0"/>
          <dgm:bulletEnabled val="1"/>
        </dgm:presLayoutVars>
      </dgm:prSet>
      <dgm:spPr/>
      <dgm:t>
        <a:bodyPr/>
        <a:lstStyle/>
        <a:p>
          <a:endParaRPr lang="en-US"/>
        </a:p>
      </dgm:t>
    </dgm:pt>
    <dgm:pt modelId="{D6324042-8968-2446-A52F-044821587231}" type="pres">
      <dgm:prSet presAssocID="{B9B3D086-A515-654E-9013-98D5538836FC}" presName="spacer" presStyleCnt="0"/>
      <dgm:spPr/>
      <dgm:t>
        <a:bodyPr/>
        <a:lstStyle/>
        <a:p>
          <a:endParaRPr lang="en-US"/>
        </a:p>
      </dgm:t>
    </dgm:pt>
    <dgm:pt modelId="{CA6BA081-B48C-9149-9BC4-4E6B67850CD6}" type="pres">
      <dgm:prSet presAssocID="{E6278523-4873-7D45-BA34-36A4333806D8}" presName="parentText" presStyleLbl="node1" presStyleIdx="1" presStyleCnt="2">
        <dgm:presLayoutVars>
          <dgm:chMax val="0"/>
          <dgm:bulletEnabled val="1"/>
        </dgm:presLayoutVars>
      </dgm:prSet>
      <dgm:spPr/>
      <dgm:t>
        <a:bodyPr/>
        <a:lstStyle/>
        <a:p>
          <a:endParaRPr lang="en-US"/>
        </a:p>
      </dgm:t>
    </dgm:pt>
  </dgm:ptLst>
  <dgm:cxnLst>
    <dgm:cxn modelId="{3A2CE890-B924-4344-BB48-C5A574188B73}" srcId="{6C949729-140E-184E-A7D7-49A3A0AE5820}" destId="{E6278523-4873-7D45-BA34-36A4333806D8}" srcOrd="1" destOrd="0" parTransId="{E44B6EC9-9D4B-1445-BD23-6D7C9BA3D3D5}" sibTransId="{1944541F-DDA7-0D4A-8586-BD570A80ADC4}"/>
    <dgm:cxn modelId="{A1A54C26-DD3D-8C42-A4CE-9320666F131F}" type="presOf" srcId="{6C949729-140E-184E-A7D7-49A3A0AE5820}" destId="{8DE73445-3FF2-6A4A-A0E5-339ED34DF9F9}" srcOrd="0" destOrd="0" presId="urn:microsoft.com/office/officeart/2005/8/layout/vList2"/>
    <dgm:cxn modelId="{A342F2AF-CED2-7041-8A78-9BF9F3B25E75}" type="presOf" srcId="{F87AA21A-6C6E-CA45-A2FE-74A06203B7A2}" destId="{0BDB0FF7-62D0-5240-931C-D5DE62EA7B1B}" srcOrd="0" destOrd="0" presId="urn:microsoft.com/office/officeart/2005/8/layout/vList2"/>
    <dgm:cxn modelId="{04B5A770-2484-DE48-81F4-00B7877C03BA}" srcId="{6C949729-140E-184E-A7D7-49A3A0AE5820}" destId="{F87AA21A-6C6E-CA45-A2FE-74A06203B7A2}" srcOrd="0" destOrd="0" parTransId="{ACD4E9E0-5C6A-9444-8CB3-6D11A2B3F8DF}" sibTransId="{B9B3D086-A515-654E-9013-98D5538836FC}"/>
    <dgm:cxn modelId="{C30A8261-9694-D048-B924-FB5B6F31FFFD}" type="presOf" srcId="{E6278523-4873-7D45-BA34-36A4333806D8}" destId="{CA6BA081-B48C-9149-9BC4-4E6B67850CD6}" srcOrd="0" destOrd="0" presId="urn:microsoft.com/office/officeart/2005/8/layout/vList2"/>
    <dgm:cxn modelId="{30F683EC-859F-464C-96A6-5500632FCE65}" type="presParOf" srcId="{8DE73445-3FF2-6A4A-A0E5-339ED34DF9F9}" destId="{0BDB0FF7-62D0-5240-931C-D5DE62EA7B1B}" srcOrd="0" destOrd="0" presId="urn:microsoft.com/office/officeart/2005/8/layout/vList2"/>
    <dgm:cxn modelId="{A52C0B81-761F-094A-A43C-1A60846694D5}" type="presParOf" srcId="{8DE73445-3FF2-6A4A-A0E5-339ED34DF9F9}" destId="{D6324042-8968-2446-A52F-044821587231}" srcOrd="1" destOrd="0" presId="urn:microsoft.com/office/officeart/2005/8/layout/vList2"/>
    <dgm:cxn modelId="{5F2E908C-43F7-D74D-92B2-5DD9537F5F5E}" type="presParOf" srcId="{8DE73445-3FF2-6A4A-A0E5-339ED34DF9F9}" destId="{CA6BA081-B48C-9149-9BC4-4E6B67850CD6}"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C949729-140E-184E-A7D7-49A3A0AE5820}" type="doc">
      <dgm:prSet loTypeId="urn:microsoft.com/office/officeart/2005/8/layout/vList2" loCatId="list" qsTypeId="urn:microsoft.com/office/officeart/2005/8/quickstyle/simple4" qsCatId="simple" csTypeId="urn:microsoft.com/office/officeart/2005/8/colors/accent4_2" csCatId="accent4" phldr="1"/>
      <dgm:spPr/>
      <dgm:t>
        <a:bodyPr/>
        <a:lstStyle/>
        <a:p>
          <a:endParaRPr lang="en-US"/>
        </a:p>
      </dgm:t>
    </dgm:pt>
    <dgm:pt modelId="{E6278523-4873-7D45-BA34-36A4333806D8}">
      <dgm:prSet phldrT="[Text]" custT="1"/>
      <dgm:spPr/>
      <dgm:t>
        <a:bodyPr/>
        <a:lstStyle/>
        <a:p>
          <a:r>
            <a:rPr lang="en-US" sz="2800" dirty="0" smtClean="0"/>
            <a:t>The non-governmental </a:t>
          </a:r>
          <a:r>
            <a:rPr lang="en-US" sz="2800" dirty="0" err="1" smtClean="0"/>
            <a:t>organisations</a:t>
          </a:r>
          <a:r>
            <a:rPr lang="en-US" sz="2800" dirty="0" smtClean="0"/>
            <a:t> which [fulfill certain requirements provided by in the Regulation] to make a request for internal review to the EU institution or body that has adopted an administrative act under environmental law or, in case of an alleged administrative omission, should have adopted such an act.</a:t>
          </a:r>
        </a:p>
      </dgm:t>
    </dgm:pt>
    <dgm:pt modelId="{E44B6EC9-9D4B-1445-BD23-6D7C9BA3D3D5}" type="parTrans" cxnId="{3A2CE890-B924-4344-BB48-C5A574188B73}">
      <dgm:prSet/>
      <dgm:spPr/>
      <dgm:t>
        <a:bodyPr/>
        <a:lstStyle/>
        <a:p>
          <a:endParaRPr lang="en-US"/>
        </a:p>
      </dgm:t>
    </dgm:pt>
    <dgm:pt modelId="{1944541F-DDA7-0D4A-8586-BD570A80ADC4}" type="sibTrans" cxnId="{3A2CE890-B924-4344-BB48-C5A574188B73}">
      <dgm:prSet/>
      <dgm:spPr/>
      <dgm:t>
        <a:bodyPr/>
        <a:lstStyle/>
        <a:p>
          <a:endParaRPr lang="en-US"/>
        </a:p>
      </dgm:t>
    </dgm:pt>
    <dgm:pt modelId="{F87AA21A-6C6E-CA45-A2FE-74A06203B7A2}">
      <dgm:prSet phldrT="[Text]" custT="1"/>
      <dgm:spPr/>
      <dgm:t>
        <a:bodyPr/>
        <a:lstStyle/>
        <a:p>
          <a:pPr algn="ctr"/>
          <a:r>
            <a:rPr lang="en-US" sz="2800" b="1" dirty="0" smtClean="0"/>
            <a:t>Articles 10(1) &amp; 2(1)(g) Aarhus Regulation</a:t>
          </a:r>
          <a:endParaRPr lang="en-US" sz="2800" b="1" dirty="0"/>
        </a:p>
      </dgm:t>
    </dgm:pt>
    <dgm:pt modelId="{ACD4E9E0-5C6A-9444-8CB3-6D11A2B3F8DF}" type="parTrans" cxnId="{04B5A770-2484-DE48-81F4-00B7877C03BA}">
      <dgm:prSet/>
      <dgm:spPr/>
      <dgm:t>
        <a:bodyPr/>
        <a:lstStyle/>
        <a:p>
          <a:endParaRPr lang="en-US"/>
        </a:p>
      </dgm:t>
    </dgm:pt>
    <dgm:pt modelId="{B9B3D086-A515-654E-9013-98D5538836FC}" type="sibTrans" cxnId="{04B5A770-2484-DE48-81F4-00B7877C03BA}">
      <dgm:prSet/>
      <dgm:spPr/>
      <dgm:t>
        <a:bodyPr/>
        <a:lstStyle/>
        <a:p>
          <a:endParaRPr lang="en-US"/>
        </a:p>
      </dgm:t>
    </dgm:pt>
    <dgm:pt modelId="{8DE73445-3FF2-6A4A-A0E5-339ED34DF9F9}" type="pres">
      <dgm:prSet presAssocID="{6C949729-140E-184E-A7D7-49A3A0AE5820}" presName="linear" presStyleCnt="0">
        <dgm:presLayoutVars>
          <dgm:animLvl val="lvl"/>
          <dgm:resizeHandles val="exact"/>
        </dgm:presLayoutVars>
      </dgm:prSet>
      <dgm:spPr/>
      <dgm:t>
        <a:bodyPr/>
        <a:lstStyle/>
        <a:p>
          <a:endParaRPr lang="en-US"/>
        </a:p>
      </dgm:t>
    </dgm:pt>
    <dgm:pt modelId="{0BDB0FF7-62D0-5240-931C-D5DE62EA7B1B}" type="pres">
      <dgm:prSet presAssocID="{F87AA21A-6C6E-CA45-A2FE-74A06203B7A2}" presName="parentText" presStyleLbl="node1" presStyleIdx="0" presStyleCnt="2" custScaleY="26781" custLinFactY="-1183" custLinFactNeighborX="-100" custLinFactNeighborY="-100000">
        <dgm:presLayoutVars>
          <dgm:chMax val="0"/>
          <dgm:bulletEnabled val="1"/>
        </dgm:presLayoutVars>
      </dgm:prSet>
      <dgm:spPr/>
      <dgm:t>
        <a:bodyPr/>
        <a:lstStyle/>
        <a:p>
          <a:endParaRPr lang="en-US"/>
        </a:p>
      </dgm:t>
    </dgm:pt>
    <dgm:pt modelId="{D6324042-8968-2446-A52F-044821587231}" type="pres">
      <dgm:prSet presAssocID="{B9B3D086-A515-654E-9013-98D5538836FC}" presName="spacer" presStyleCnt="0"/>
      <dgm:spPr/>
      <dgm:t>
        <a:bodyPr/>
        <a:lstStyle/>
        <a:p>
          <a:endParaRPr lang="en-US"/>
        </a:p>
      </dgm:t>
    </dgm:pt>
    <dgm:pt modelId="{CA6BA081-B48C-9149-9BC4-4E6B67850CD6}" type="pres">
      <dgm:prSet presAssocID="{E6278523-4873-7D45-BA34-36A4333806D8}" presName="parentText" presStyleLbl="node1" presStyleIdx="1" presStyleCnt="2" custLinFactY="-2031" custLinFactNeighborX="-100" custLinFactNeighborY="-100000">
        <dgm:presLayoutVars>
          <dgm:chMax val="0"/>
          <dgm:bulletEnabled val="1"/>
        </dgm:presLayoutVars>
      </dgm:prSet>
      <dgm:spPr/>
      <dgm:t>
        <a:bodyPr/>
        <a:lstStyle/>
        <a:p>
          <a:endParaRPr lang="en-US"/>
        </a:p>
      </dgm:t>
    </dgm:pt>
  </dgm:ptLst>
  <dgm:cxnLst>
    <dgm:cxn modelId="{3A2CE890-B924-4344-BB48-C5A574188B73}" srcId="{6C949729-140E-184E-A7D7-49A3A0AE5820}" destId="{E6278523-4873-7D45-BA34-36A4333806D8}" srcOrd="1" destOrd="0" parTransId="{E44B6EC9-9D4B-1445-BD23-6D7C9BA3D3D5}" sibTransId="{1944541F-DDA7-0D4A-8586-BD570A80ADC4}"/>
    <dgm:cxn modelId="{6CC001CD-4377-F045-9677-1235FA8A4280}" type="presOf" srcId="{E6278523-4873-7D45-BA34-36A4333806D8}" destId="{CA6BA081-B48C-9149-9BC4-4E6B67850CD6}" srcOrd="0" destOrd="0" presId="urn:microsoft.com/office/officeart/2005/8/layout/vList2"/>
    <dgm:cxn modelId="{04B5A770-2484-DE48-81F4-00B7877C03BA}" srcId="{6C949729-140E-184E-A7D7-49A3A0AE5820}" destId="{F87AA21A-6C6E-CA45-A2FE-74A06203B7A2}" srcOrd="0" destOrd="0" parTransId="{ACD4E9E0-5C6A-9444-8CB3-6D11A2B3F8DF}" sibTransId="{B9B3D086-A515-654E-9013-98D5538836FC}"/>
    <dgm:cxn modelId="{4AB9E71E-F4FA-B447-8911-1520ED63DE9B}" type="presOf" srcId="{6C949729-140E-184E-A7D7-49A3A0AE5820}" destId="{8DE73445-3FF2-6A4A-A0E5-339ED34DF9F9}" srcOrd="0" destOrd="0" presId="urn:microsoft.com/office/officeart/2005/8/layout/vList2"/>
    <dgm:cxn modelId="{CC89273A-2E5D-0641-B1CB-6819593DAB96}" type="presOf" srcId="{F87AA21A-6C6E-CA45-A2FE-74A06203B7A2}" destId="{0BDB0FF7-62D0-5240-931C-D5DE62EA7B1B}" srcOrd="0" destOrd="0" presId="urn:microsoft.com/office/officeart/2005/8/layout/vList2"/>
    <dgm:cxn modelId="{41B55BB2-E22F-B745-BC3A-1AE5E94A35B1}" type="presParOf" srcId="{8DE73445-3FF2-6A4A-A0E5-339ED34DF9F9}" destId="{0BDB0FF7-62D0-5240-931C-D5DE62EA7B1B}" srcOrd="0" destOrd="0" presId="urn:microsoft.com/office/officeart/2005/8/layout/vList2"/>
    <dgm:cxn modelId="{B60EB221-8DD4-C14B-AE04-F859522C6087}" type="presParOf" srcId="{8DE73445-3FF2-6A4A-A0E5-339ED34DF9F9}" destId="{D6324042-8968-2446-A52F-044821587231}" srcOrd="1" destOrd="0" presId="urn:microsoft.com/office/officeart/2005/8/layout/vList2"/>
    <dgm:cxn modelId="{84C2927B-8E4B-8A4F-ABE5-EF0AE934D0AD}" type="presParOf" srcId="{8DE73445-3FF2-6A4A-A0E5-339ED34DF9F9}" destId="{CA6BA081-B48C-9149-9BC4-4E6B67850CD6}"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A75A52F-04B5-194F-B617-5C32D1280902}" type="doc">
      <dgm:prSet loTypeId="urn:microsoft.com/office/officeart/2009/3/layout/StepUpProcess" loCatId="" qsTypeId="urn:microsoft.com/office/officeart/2005/8/quickstyle/simple4" qsCatId="simple" csTypeId="urn:microsoft.com/office/officeart/2005/8/colors/accent4_2" csCatId="accent4" phldr="1"/>
      <dgm:spPr/>
      <dgm:t>
        <a:bodyPr/>
        <a:lstStyle/>
        <a:p>
          <a:endParaRPr lang="en-US"/>
        </a:p>
      </dgm:t>
    </dgm:pt>
    <dgm:pt modelId="{3B7E2D63-EB03-F24C-859B-DB0F1C3D2145}">
      <dgm:prSet custT="1"/>
      <dgm:spPr/>
      <dgm:t>
        <a:bodyPr/>
        <a:lstStyle/>
        <a:p>
          <a:r>
            <a:rPr lang="it-IT" sz="3600" b="1" dirty="0" smtClean="0"/>
            <a:t>… </a:t>
          </a:r>
          <a:r>
            <a:rPr lang="it-IT" sz="3600" b="1" dirty="0" err="1" smtClean="0"/>
            <a:t>but</a:t>
          </a:r>
          <a:r>
            <a:rPr lang="it-IT" sz="3600" b="1" dirty="0" smtClean="0"/>
            <a:t> </a:t>
          </a:r>
          <a:r>
            <a:rPr lang="it-IT" sz="3600" b="1" dirty="0" err="1" smtClean="0"/>
            <a:t>Article</a:t>
          </a:r>
          <a:r>
            <a:rPr lang="it-IT" sz="3600" b="1" dirty="0" smtClean="0"/>
            <a:t> 10(1) of the </a:t>
          </a:r>
          <a:r>
            <a:rPr lang="it-IT" sz="3600" b="1" dirty="0" err="1" smtClean="0"/>
            <a:t>Aarhus</a:t>
          </a:r>
          <a:r>
            <a:rPr lang="it-IT" sz="3600" b="1" dirty="0" smtClean="0"/>
            <a:t> </a:t>
          </a:r>
          <a:r>
            <a:rPr lang="it-IT" sz="3600" b="1" dirty="0" err="1" smtClean="0"/>
            <a:t>Regulation</a:t>
          </a:r>
          <a:r>
            <a:rPr lang="it-IT" sz="3600" b="1" dirty="0" smtClean="0"/>
            <a:t> </a:t>
          </a:r>
          <a:r>
            <a:rPr lang="it-IT" sz="3600" b="1" dirty="0" err="1" smtClean="0"/>
            <a:t>is</a:t>
          </a:r>
          <a:r>
            <a:rPr lang="it-IT" sz="3600" b="1" dirty="0" smtClean="0"/>
            <a:t> in </a:t>
          </a:r>
          <a:r>
            <a:rPr lang="it-IT" sz="3600" b="1" dirty="0" err="1" smtClean="0"/>
            <a:t>violation</a:t>
          </a:r>
          <a:r>
            <a:rPr lang="it-IT" sz="3600" b="1" dirty="0" smtClean="0"/>
            <a:t> of </a:t>
          </a:r>
          <a:r>
            <a:rPr lang="it-IT" sz="3600" b="1" dirty="0" err="1" smtClean="0"/>
            <a:t>Article</a:t>
          </a:r>
          <a:r>
            <a:rPr lang="it-IT" sz="3600" b="1" dirty="0" smtClean="0"/>
            <a:t> 9(3) of the </a:t>
          </a:r>
          <a:r>
            <a:rPr lang="it-IT" sz="3600" b="1" dirty="0" err="1" smtClean="0"/>
            <a:t>Aarhus</a:t>
          </a:r>
          <a:r>
            <a:rPr lang="it-IT" sz="3600" b="1" dirty="0" smtClean="0"/>
            <a:t> Convention</a:t>
          </a:r>
        </a:p>
      </dgm:t>
    </dgm:pt>
    <dgm:pt modelId="{43D77329-3A7D-EA4D-8E14-B4C3AB690586}" type="parTrans" cxnId="{617B16B2-16E3-5748-8C40-33B3F3DE5C6E}">
      <dgm:prSet/>
      <dgm:spPr/>
      <dgm:t>
        <a:bodyPr/>
        <a:lstStyle/>
        <a:p>
          <a:endParaRPr lang="en-US"/>
        </a:p>
      </dgm:t>
    </dgm:pt>
    <dgm:pt modelId="{9F47FC76-E305-074E-81C4-ECB8CB37E64C}" type="sibTrans" cxnId="{617B16B2-16E3-5748-8C40-33B3F3DE5C6E}">
      <dgm:prSet/>
      <dgm:spPr/>
      <dgm:t>
        <a:bodyPr/>
        <a:lstStyle/>
        <a:p>
          <a:endParaRPr lang="en-US"/>
        </a:p>
      </dgm:t>
    </dgm:pt>
    <dgm:pt modelId="{47651E61-8C27-6945-8E52-DFAC4A4E357F}">
      <dgm:prSet phldrT="[Text]" custT="1"/>
      <dgm:spPr/>
      <dgm:t>
        <a:bodyPr/>
        <a:lstStyle/>
        <a:p>
          <a:r>
            <a:rPr lang="en-US" sz="3600" b="1" i="0" dirty="0" smtClean="0"/>
            <a:t>Commission Decision is a decision of general scope…</a:t>
          </a:r>
          <a:endParaRPr lang="en-US" sz="3600" b="1" i="0" dirty="0"/>
        </a:p>
      </dgm:t>
    </dgm:pt>
    <dgm:pt modelId="{900F4C19-B63B-104A-93AB-24CA65A1CFC5}" type="parTrans" cxnId="{B805D2BF-99FD-7C44-A322-42596844383E}">
      <dgm:prSet/>
      <dgm:spPr/>
      <dgm:t>
        <a:bodyPr/>
        <a:lstStyle/>
        <a:p>
          <a:endParaRPr lang="en-US"/>
        </a:p>
      </dgm:t>
    </dgm:pt>
    <dgm:pt modelId="{19C5767E-9D67-4945-93BE-5C83BD3BD042}" type="sibTrans" cxnId="{B805D2BF-99FD-7C44-A322-42596844383E}">
      <dgm:prSet/>
      <dgm:spPr/>
      <dgm:t>
        <a:bodyPr/>
        <a:lstStyle/>
        <a:p>
          <a:endParaRPr lang="en-US"/>
        </a:p>
      </dgm:t>
    </dgm:pt>
    <dgm:pt modelId="{BA05DE0F-4849-384B-895E-8102D3ED9513}" type="pres">
      <dgm:prSet presAssocID="{9A75A52F-04B5-194F-B617-5C32D1280902}" presName="rootnode" presStyleCnt="0">
        <dgm:presLayoutVars>
          <dgm:chMax/>
          <dgm:chPref/>
          <dgm:dir/>
          <dgm:animLvl val="lvl"/>
        </dgm:presLayoutVars>
      </dgm:prSet>
      <dgm:spPr/>
      <dgm:t>
        <a:bodyPr/>
        <a:lstStyle/>
        <a:p>
          <a:endParaRPr lang="en-US"/>
        </a:p>
      </dgm:t>
    </dgm:pt>
    <dgm:pt modelId="{5053EEB9-FFFF-8B42-BF98-D7A053FD46BE}" type="pres">
      <dgm:prSet presAssocID="{47651E61-8C27-6945-8E52-DFAC4A4E357F}" presName="composite" presStyleCnt="0"/>
      <dgm:spPr/>
    </dgm:pt>
    <dgm:pt modelId="{D65CA0F5-95E8-CA4D-B932-4C08D1963086}" type="pres">
      <dgm:prSet presAssocID="{47651E61-8C27-6945-8E52-DFAC4A4E357F}" presName="LShape" presStyleLbl="alignNode1" presStyleIdx="0" presStyleCnt="3"/>
      <dgm:spPr/>
    </dgm:pt>
    <dgm:pt modelId="{CABFED91-7E6C-5B45-9A6C-5C1031A3B9EA}" type="pres">
      <dgm:prSet presAssocID="{47651E61-8C27-6945-8E52-DFAC4A4E357F}" presName="ParentText" presStyleLbl="revTx" presStyleIdx="0" presStyleCnt="2">
        <dgm:presLayoutVars>
          <dgm:chMax val="0"/>
          <dgm:chPref val="0"/>
          <dgm:bulletEnabled val="1"/>
        </dgm:presLayoutVars>
      </dgm:prSet>
      <dgm:spPr/>
      <dgm:t>
        <a:bodyPr/>
        <a:lstStyle/>
        <a:p>
          <a:endParaRPr lang="en-US"/>
        </a:p>
      </dgm:t>
    </dgm:pt>
    <dgm:pt modelId="{3E72B584-5BCA-6F49-8FEA-79704C363453}" type="pres">
      <dgm:prSet presAssocID="{47651E61-8C27-6945-8E52-DFAC4A4E357F}" presName="Triangle" presStyleLbl="alignNode1" presStyleIdx="1" presStyleCnt="3"/>
      <dgm:spPr/>
    </dgm:pt>
    <dgm:pt modelId="{53E1CDDF-11B0-C14D-BA16-544144910D18}" type="pres">
      <dgm:prSet presAssocID="{19C5767E-9D67-4945-93BE-5C83BD3BD042}" presName="sibTrans" presStyleCnt="0"/>
      <dgm:spPr/>
    </dgm:pt>
    <dgm:pt modelId="{5E4F7FDC-A99D-4C4F-BCA4-F133CDA6AC1D}" type="pres">
      <dgm:prSet presAssocID="{19C5767E-9D67-4945-93BE-5C83BD3BD042}" presName="space" presStyleCnt="0"/>
      <dgm:spPr/>
    </dgm:pt>
    <dgm:pt modelId="{63D5445B-B024-1A41-B82D-38A476300E8C}" type="pres">
      <dgm:prSet presAssocID="{3B7E2D63-EB03-F24C-859B-DB0F1C3D2145}" presName="composite" presStyleCnt="0"/>
      <dgm:spPr/>
    </dgm:pt>
    <dgm:pt modelId="{C987B740-62ED-D049-B51F-A44DAC470F7E}" type="pres">
      <dgm:prSet presAssocID="{3B7E2D63-EB03-F24C-859B-DB0F1C3D2145}" presName="LShape" presStyleLbl="alignNode1" presStyleIdx="2" presStyleCnt="3"/>
      <dgm:spPr/>
    </dgm:pt>
    <dgm:pt modelId="{8440FE39-1789-2D4F-8B5F-9CF2B8769A5E}" type="pres">
      <dgm:prSet presAssocID="{3B7E2D63-EB03-F24C-859B-DB0F1C3D2145}" presName="ParentText" presStyleLbl="revTx" presStyleIdx="1" presStyleCnt="2">
        <dgm:presLayoutVars>
          <dgm:chMax val="0"/>
          <dgm:chPref val="0"/>
          <dgm:bulletEnabled val="1"/>
        </dgm:presLayoutVars>
      </dgm:prSet>
      <dgm:spPr/>
      <dgm:t>
        <a:bodyPr/>
        <a:lstStyle/>
        <a:p>
          <a:endParaRPr lang="en-US"/>
        </a:p>
      </dgm:t>
    </dgm:pt>
  </dgm:ptLst>
  <dgm:cxnLst>
    <dgm:cxn modelId="{7E5828E2-952D-C94D-BC1D-8A11B9058256}" type="presOf" srcId="{47651E61-8C27-6945-8E52-DFAC4A4E357F}" destId="{CABFED91-7E6C-5B45-9A6C-5C1031A3B9EA}" srcOrd="0" destOrd="0" presId="urn:microsoft.com/office/officeart/2009/3/layout/StepUpProcess"/>
    <dgm:cxn modelId="{3999D33D-291E-B245-9DC6-CC1F98EDEE6C}" type="presOf" srcId="{3B7E2D63-EB03-F24C-859B-DB0F1C3D2145}" destId="{8440FE39-1789-2D4F-8B5F-9CF2B8769A5E}" srcOrd="0" destOrd="0" presId="urn:microsoft.com/office/officeart/2009/3/layout/StepUpProcess"/>
    <dgm:cxn modelId="{617B16B2-16E3-5748-8C40-33B3F3DE5C6E}" srcId="{9A75A52F-04B5-194F-B617-5C32D1280902}" destId="{3B7E2D63-EB03-F24C-859B-DB0F1C3D2145}" srcOrd="1" destOrd="0" parTransId="{43D77329-3A7D-EA4D-8E14-B4C3AB690586}" sibTransId="{9F47FC76-E305-074E-81C4-ECB8CB37E64C}"/>
    <dgm:cxn modelId="{B805D2BF-99FD-7C44-A322-42596844383E}" srcId="{9A75A52F-04B5-194F-B617-5C32D1280902}" destId="{47651E61-8C27-6945-8E52-DFAC4A4E357F}" srcOrd="0" destOrd="0" parTransId="{900F4C19-B63B-104A-93AB-24CA65A1CFC5}" sibTransId="{19C5767E-9D67-4945-93BE-5C83BD3BD042}"/>
    <dgm:cxn modelId="{520A8A9F-8C9D-E441-AF53-8D992129DBA8}" type="presOf" srcId="{9A75A52F-04B5-194F-B617-5C32D1280902}" destId="{BA05DE0F-4849-384B-895E-8102D3ED9513}" srcOrd="0" destOrd="0" presId="urn:microsoft.com/office/officeart/2009/3/layout/StepUpProcess"/>
    <dgm:cxn modelId="{2AF4B212-2F10-FC43-9413-9704E26C1A05}" type="presParOf" srcId="{BA05DE0F-4849-384B-895E-8102D3ED9513}" destId="{5053EEB9-FFFF-8B42-BF98-D7A053FD46BE}" srcOrd="0" destOrd="0" presId="urn:microsoft.com/office/officeart/2009/3/layout/StepUpProcess"/>
    <dgm:cxn modelId="{950BDC77-F5D5-D043-A38B-05602732CDAE}" type="presParOf" srcId="{5053EEB9-FFFF-8B42-BF98-D7A053FD46BE}" destId="{D65CA0F5-95E8-CA4D-B932-4C08D1963086}" srcOrd="0" destOrd="0" presId="urn:microsoft.com/office/officeart/2009/3/layout/StepUpProcess"/>
    <dgm:cxn modelId="{455F25A1-D36F-A44D-9316-D02C2D558DD8}" type="presParOf" srcId="{5053EEB9-FFFF-8B42-BF98-D7A053FD46BE}" destId="{CABFED91-7E6C-5B45-9A6C-5C1031A3B9EA}" srcOrd="1" destOrd="0" presId="urn:microsoft.com/office/officeart/2009/3/layout/StepUpProcess"/>
    <dgm:cxn modelId="{A57E6942-9DD9-3942-AFB1-690177FB9BFA}" type="presParOf" srcId="{5053EEB9-FFFF-8B42-BF98-D7A053FD46BE}" destId="{3E72B584-5BCA-6F49-8FEA-79704C363453}" srcOrd="2" destOrd="0" presId="urn:microsoft.com/office/officeart/2009/3/layout/StepUpProcess"/>
    <dgm:cxn modelId="{7AC5EF6F-7D4A-AD44-B988-71FA49D08138}" type="presParOf" srcId="{BA05DE0F-4849-384B-895E-8102D3ED9513}" destId="{53E1CDDF-11B0-C14D-BA16-544144910D18}" srcOrd="1" destOrd="0" presId="urn:microsoft.com/office/officeart/2009/3/layout/StepUpProcess"/>
    <dgm:cxn modelId="{9B6E9E8A-0873-674B-BC72-D20C48EA3DEB}" type="presParOf" srcId="{53E1CDDF-11B0-C14D-BA16-544144910D18}" destId="{5E4F7FDC-A99D-4C4F-BCA4-F133CDA6AC1D}" srcOrd="0" destOrd="0" presId="urn:microsoft.com/office/officeart/2009/3/layout/StepUpProcess"/>
    <dgm:cxn modelId="{48AE3B5E-5B2A-FF48-AF52-E1491DE57336}" type="presParOf" srcId="{BA05DE0F-4849-384B-895E-8102D3ED9513}" destId="{63D5445B-B024-1A41-B82D-38A476300E8C}" srcOrd="2" destOrd="0" presId="urn:microsoft.com/office/officeart/2009/3/layout/StepUpProcess"/>
    <dgm:cxn modelId="{B08BBC3F-AD44-C948-97BB-F790E09F8237}" type="presParOf" srcId="{63D5445B-B024-1A41-B82D-38A476300E8C}" destId="{C987B740-62ED-D049-B51F-A44DAC470F7E}" srcOrd="0" destOrd="0" presId="urn:microsoft.com/office/officeart/2009/3/layout/StepUpProcess"/>
    <dgm:cxn modelId="{EF8C4F71-276B-6A4D-ADFE-ED6D9AF6FC59}" type="presParOf" srcId="{63D5445B-B024-1A41-B82D-38A476300E8C}" destId="{8440FE39-1789-2D4F-8B5F-9CF2B8769A5E}"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1CDCA67-92CC-B448-A3BC-C9EDDF5A9D1E}" type="doc">
      <dgm:prSet loTypeId="urn:microsoft.com/office/officeart/2005/8/layout/pyramid1" loCatId="" qsTypeId="urn:microsoft.com/office/officeart/2005/8/quickstyle/simple4" qsCatId="simple" csTypeId="urn:microsoft.com/office/officeart/2005/8/colors/accent4_2" csCatId="accent4" phldr="1"/>
      <dgm:spPr/>
    </dgm:pt>
    <dgm:pt modelId="{71748F55-577B-E147-8D25-056242056C03}">
      <dgm:prSet phldrT="[Text]"/>
      <dgm:spPr/>
      <dgm:t>
        <a:bodyPr/>
        <a:lstStyle/>
        <a:p>
          <a:r>
            <a:rPr lang="en-US" dirty="0" smtClean="0"/>
            <a:t>Primary law</a:t>
          </a:r>
          <a:endParaRPr lang="en-US" dirty="0"/>
        </a:p>
      </dgm:t>
    </dgm:pt>
    <dgm:pt modelId="{81ACE85A-0D2F-C04D-832F-78ACEE792D55}" type="parTrans" cxnId="{D1891229-9867-C742-A0BC-B0E0D2720A7A}">
      <dgm:prSet/>
      <dgm:spPr/>
      <dgm:t>
        <a:bodyPr/>
        <a:lstStyle/>
        <a:p>
          <a:endParaRPr lang="en-US"/>
        </a:p>
      </dgm:t>
    </dgm:pt>
    <dgm:pt modelId="{409D2D68-C893-6E4A-B12E-6B133F0F878A}" type="sibTrans" cxnId="{D1891229-9867-C742-A0BC-B0E0D2720A7A}">
      <dgm:prSet/>
      <dgm:spPr/>
      <dgm:t>
        <a:bodyPr/>
        <a:lstStyle/>
        <a:p>
          <a:endParaRPr lang="en-US"/>
        </a:p>
      </dgm:t>
    </dgm:pt>
    <dgm:pt modelId="{F2A849A8-4E6C-E748-AB62-5EA6E34ED190}">
      <dgm:prSet phldrT="[Text]"/>
      <dgm:spPr/>
      <dgm:t>
        <a:bodyPr/>
        <a:lstStyle/>
        <a:p>
          <a:r>
            <a:rPr lang="en-US" dirty="0" smtClean="0"/>
            <a:t>International agreements </a:t>
          </a:r>
          <a:endParaRPr lang="en-US" dirty="0"/>
        </a:p>
      </dgm:t>
    </dgm:pt>
    <dgm:pt modelId="{B2D93E9C-571C-824C-A6F6-92827573C18F}" type="parTrans" cxnId="{832EE9DA-B01D-094B-867C-CACBFB21BFFB}">
      <dgm:prSet/>
      <dgm:spPr/>
      <dgm:t>
        <a:bodyPr/>
        <a:lstStyle/>
        <a:p>
          <a:endParaRPr lang="en-US"/>
        </a:p>
      </dgm:t>
    </dgm:pt>
    <dgm:pt modelId="{35FF3F6E-5B69-6048-A4CA-9F34E2593389}" type="sibTrans" cxnId="{832EE9DA-B01D-094B-867C-CACBFB21BFFB}">
      <dgm:prSet/>
      <dgm:spPr/>
      <dgm:t>
        <a:bodyPr/>
        <a:lstStyle/>
        <a:p>
          <a:endParaRPr lang="en-US"/>
        </a:p>
      </dgm:t>
    </dgm:pt>
    <dgm:pt modelId="{C3643AEE-8C1F-4044-9884-2D07A78AFE00}">
      <dgm:prSet phldrT="[Text]"/>
      <dgm:spPr/>
      <dgm:t>
        <a:bodyPr/>
        <a:lstStyle/>
        <a:p>
          <a:r>
            <a:rPr lang="en-US" dirty="0" smtClean="0"/>
            <a:t>Secondary law</a:t>
          </a:r>
          <a:endParaRPr lang="en-US" dirty="0"/>
        </a:p>
      </dgm:t>
    </dgm:pt>
    <dgm:pt modelId="{20452933-6171-1C4E-8A60-78327A42E975}" type="parTrans" cxnId="{213ABC79-E76E-CC43-918C-C8A073C605FA}">
      <dgm:prSet/>
      <dgm:spPr/>
      <dgm:t>
        <a:bodyPr/>
        <a:lstStyle/>
        <a:p>
          <a:endParaRPr lang="en-US"/>
        </a:p>
      </dgm:t>
    </dgm:pt>
    <dgm:pt modelId="{1F1B3892-91F2-7749-96AD-D93102672A97}" type="sibTrans" cxnId="{213ABC79-E76E-CC43-918C-C8A073C605FA}">
      <dgm:prSet/>
      <dgm:spPr/>
      <dgm:t>
        <a:bodyPr/>
        <a:lstStyle/>
        <a:p>
          <a:endParaRPr lang="en-US"/>
        </a:p>
      </dgm:t>
    </dgm:pt>
    <dgm:pt modelId="{D073A3C6-E512-B346-B4B5-0338985D1B5D}" type="pres">
      <dgm:prSet presAssocID="{D1CDCA67-92CC-B448-A3BC-C9EDDF5A9D1E}" presName="Name0" presStyleCnt="0">
        <dgm:presLayoutVars>
          <dgm:dir/>
          <dgm:animLvl val="lvl"/>
          <dgm:resizeHandles val="exact"/>
        </dgm:presLayoutVars>
      </dgm:prSet>
      <dgm:spPr/>
    </dgm:pt>
    <dgm:pt modelId="{2878156F-ABB4-244E-AAAB-41806C0E2DD9}" type="pres">
      <dgm:prSet presAssocID="{71748F55-577B-E147-8D25-056242056C03}" presName="Name8" presStyleCnt="0"/>
      <dgm:spPr/>
    </dgm:pt>
    <dgm:pt modelId="{CDC7CA56-3FDD-F44E-8579-DBFEE5B03402}" type="pres">
      <dgm:prSet presAssocID="{71748F55-577B-E147-8D25-056242056C03}" presName="level" presStyleLbl="node1" presStyleIdx="0" presStyleCnt="3">
        <dgm:presLayoutVars>
          <dgm:chMax val="1"/>
          <dgm:bulletEnabled val="1"/>
        </dgm:presLayoutVars>
      </dgm:prSet>
      <dgm:spPr/>
      <dgm:t>
        <a:bodyPr/>
        <a:lstStyle/>
        <a:p>
          <a:endParaRPr lang="en-US"/>
        </a:p>
      </dgm:t>
    </dgm:pt>
    <dgm:pt modelId="{F85D8D7F-028D-9D4A-8D5B-07E434FEF6C1}" type="pres">
      <dgm:prSet presAssocID="{71748F55-577B-E147-8D25-056242056C03}" presName="levelTx" presStyleLbl="revTx" presStyleIdx="0" presStyleCnt="0">
        <dgm:presLayoutVars>
          <dgm:chMax val="1"/>
          <dgm:bulletEnabled val="1"/>
        </dgm:presLayoutVars>
      </dgm:prSet>
      <dgm:spPr/>
      <dgm:t>
        <a:bodyPr/>
        <a:lstStyle/>
        <a:p>
          <a:endParaRPr lang="en-US"/>
        </a:p>
      </dgm:t>
    </dgm:pt>
    <dgm:pt modelId="{6CE503A2-12FC-3A4A-AE9D-0A46B2C0192A}" type="pres">
      <dgm:prSet presAssocID="{F2A849A8-4E6C-E748-AB62-5EA6E34ED190}" presName="Name8" presStyleCnt="0"/>
      <dgm:spPr/>
    </dgm:pt>
    <dgm:pt modelId="{32DD11D1-5B23-DD49-A4BC-C76476F67F16}" type="pres">
      <dgm:prSet presAssocID="{F2A849A8-4E6C-E748-AB62-5EA6E34ED190}" presName="level" presStyleLbl="node1" presStyleIdx="1" presStyleCnt="3">
        <dgm:presLayoutVars>
          <dgm:chMax val="1"/>
          <dgm:bulletEnabled val="1"/>
        </dgm:presLayoutVars>
      </dgm:prSet>
      <dgm:spPr/>
      <dgm:t>
        <a:bodyPr/>
        <a:lstStyle/>
        <a:p>
          <a:endParaRPr lang="en-US"/>
        </a:p>
      </dgm:t>
    </dgm:pt>
    <dgm:pt modelId="{04AE2DA0-CC1F-7C42-97DF-1AEE39A1F63B}" type="pres">
      <dgm:prSet presAssocID="{F2A849A8-4E6C-E748-AB62-5EA6E34ED190}" presName="levelTx" presStyleLbl="revTx" presStyleIdx="0" presStyleCnt="0">
        <dgm:presLayoutVars>
          <dgm:chMax val="1"/>
          <dgm:bulletEnabled val="1"/>
        </dgm:presLayoutVars>
      </dgm:prSet>
      <dgm:spPr/>
      <dgm:t>
        <a:bodyPr/>
        <a:lstStyle/>
        <a:p>
          <a:endParaRPr lang="en-US"/>
        </a:p>
      </dgm:t>
    </dgm:pt>
    <dgm:pt modelId="{A5DC07F9-F4EB-D941-9B53-8FD7A32F9A24}" type="pres">
      <dgm:prSet presAssocID="{C3643AEE-8C1F-4044-9884-2D07A78AFE00}" presName="Name8" presStyleCnt="0"/>
      <dgm:spPr/>
    </dgm:pt>
    <dgm:pt modelId="{26A287C7-DE3E-D742-A437-22857AB8650F}" type="pres">
      <dgm:prSet presAssocID="{C3643AEE-8C1F-4044-9884-2D07A78AFE00}" presName="level" presStyleLbl="node1" presStyleIdx="2" presStyleCnt="3">
        <dgm:presLayoutVars>
          <dgm:chMax val="1"/>
          <dgm:bulletEnabled val="1"/>
        </dgm:presLayoutVars>
      </dgm:prSet>
      <dgm:spPr/>
      <dgm:t>
        <a:bodyPr/>
        <a:lstStyle/>
        <a:p>
          <a:endParaRPr lang="en-US"/>
        </a:p>
      </dgm:t>
    </dgm:pt>
    <dgm:pt modelId="{89D62032-8064-434C-AF4E-C420772FEF3A}" type="pres">
      <dgm:prSet presAssocID="{C3643AEE-8C1F-4044-9884-2D07A78AFE00}" presName="levelTx" presStyleLbl="revTx" presStyleIdx="0" presStyleCnt="0">
        <dgm:presLayoutVars>
          <dgm:chMax val="1"/>
          <dgm:bulletEnabled val="1"/>
        </dgm:presLayoutVars>
      </dgm:prSet>
      <dgm:spPr/>
      <dgm:t>
        <a:bodyPr/>
        <a:lstStyle/>
        <a:p>
          <a:endParaRPr lang="en-US"/>
        </a:p>
      </dgm:t>
    </dgm:pt>
  </dgm:ptLst>
  <dgm:cxnLst>
    <dgm:cxn modelId="{064738B6-5BEF-E948-8F98-5A3270804E0B}" type="presOf" srcId="{F2A849A8-4E6C-E748-AB62-5EA6E34ED190}" destId="{32DD11D1-5B23-DD49-A4BC-C76476F67F16}" srcOrd="0" destOrd="0" presId="urn:microsoft.com/office/officeart/2005/8/layout/pyramid1"/>
    <dgm:cxn modelId="{832EE9DA-B01D-094B-867C-CACBFB21BFFB}" srcId="{D1CDCA67-92CC-B448-A3BC-C9EDDF5A9D1E}" destId="{F2A849A8-4E6C-E748-AB62-5EA6E34ED190}" srcOrd="1" destOrd="0" parTransId="{B2D93E9C-571C-824C-A6F6-92827573C18F}" sibTransId="{35FF3F6E-5B69-6048-A4CA-9F34E2593389}"/>
    <dgm:cxn modelId="{69A65BEB-7D5B-CC49-8C46-ED0CFD7A6E3E}" type="presOf" srcId="{D1CDCA67-92CC-B448-A3BC-C9EDDF5A9D1E}" destId="{D073A3C6-E512-B346-B4B5-0338985D1B5D}" srcOrd="0" destOrd="0" presId="urn:microsoft.com/office/officeart/2005/8/layout/pyramid1"/>
    <dgm:cxn modelId="{B6B46784-01E3-3546-9178-4CF926D70E8B}" type="presOf" srcId="{C3643AEE-8C1F-4044-9884-2D07A78AFE00}" destId="{26A287C7-DE3E-D742-A437-22857AB8650F}" srcOrd="0" destOrd="0" presId="urn:microsoft.com/office/officeart/2005/8/layout/pyramid1"/>
    <dgm:cxn modelId="{213ABC79-E76E-CC43-918C-C8A073C605FA}" srcId="{D1CDCA67-92CC-B448-A3BC-C9EDDF5A9D1E}" destId="{C3643AEE-8C1F-4044-9884-2D07A78AFE00}" srcOrd="2" destOrd="0" parTransId="{20452933-6171-1C4E-8A60-78327A42E975}" sibTransId="{1F1B3892-91F2-7749-96AD-D93102672A97}"/>
    <dgm:cxn modelId="{ED8EC007-3F5F-4940-9825-6F7A4B9F5BCB}" type="presOf" srcId="{F2A849A8-4E6C-E748-AB62-5EA6E34ED190}" destId="{04AE2DA0-CC1F-7C42-97DF-1AEE39A1F63B}" srcOrd="1" destOrd="0" presId="urn:microsoft.com/office/officeart/2005/8/layout/pyramid1"/>
    <dgm:cxn modelId="{85110D62-068E-7544-BDFA-D582CEBBC968}" type="presOf" srcId="{C3643AEE-8C1F-4044-9884-2D07A78AFE00}" destId="{89D62032-8064-434C-AF4E-C420772FEF3A}" srcOrd="1" destOrd="0" presId="urn:microsoft.com/office/officeart/2005/8/layout/pyramid1"/>
    <dgm:cxn modelId="{DD588724-77A5-D541-94DD-FA12F0DDAA90}" type="presOf" srcId="{71748F55-577B-E147-8D25-056242056C03}" destId="{CDC7CA56-3FDD-F44E-8579-DBFEE5B03402}" srcOrd="0" destOrd="0" presId="urn:microsoft.com/office/officeart/2005/8/layout/pyramid1"/>
    <dgm:cxn modelId="{59EC9A9A-5E0B-4648-A39F-1FAE3B62BF52}" type="presOf" srcId="{71748F55-577B-E147-8D25-056242056C03}" destId="{F85D8D7F-028D-9D4A-8D5B-07E434FEF6C1}" srcOrd="1" destOrd="0" presId="urn:microsoft.com/office/officeart/2005/8/layout/pyramid1"/>
    <dgm:cxn modelId="{D1891229-9867-C742-A0BC-B0E0D2720A7A}" srcId="{D1CDCA67-92CC-B448-A3BC-C9EDDF5A9D1E}" destId="{71748F55-577B-E147-8D25-056242056C03}" srcOrd="0" destOrd="0" parTransId="{81ACE85A-0D2F-C04D-832F-78ACEE792D55}" sibTransId="{409D2D68-C893-6E4A-B12E-6B133F0F878A}"/>
    <dgm:cxn modelId="{1CA83703-246B-F449-B59B-1B536ACDF282}" type="presParOf" srcId="{D073A3C6-E512-B346-B4B5-0338985D1B5D}" destId="{2878156F-ABB4-244E-AAAB-41806C0E2DD9}" srcOrd="0" destOrd="0" presId="urn:microsoft.com/office/officeart/2005/8/layout/pyramid1"/>
    <dgm:cxn modelId="{4B1BA8F8-FFCB-FD4E-857E-02E560B2DF4A}" type="presParOf" srcId="{2878156F-ABB4-244E-AAAB-41806C0E2DD9}" destId="{CDC7CA56-3FDD-F44E-8579-DBFEE5B03402}" srcOrd="0" destOrd="0" presId="urn:microsoft.com/office/officeart/2005/8/layout/pyramid1"/>
    <dgm:cxn modelId="{78B76966-0104-7C4E-86DA-D68040855DBF}" type="presParOf" srcId="{2878156F-ABB4-244E-AAAB-41806C0E2DD9}" destId="{F85D8D7F-028D-9D4A-8D5B-07E434FEF6C1}" srcOrd="1" destOrd="0" presId="urn:microsoft.com/office/officeart/2005/8/layout/pyramid1"/>
    <dgm:cxn modelId="{F7DF3A45-092D-2843-A46B-C391499715FB}" type="presParOf" srcId="{D073A3C6-E512-B346-B4B5-0338985D1B5D}" destId="{6CE503A2-12FC-3A4A-AE9D-0A46B2C0192A}" srcOrd="1" destOrd="0" presId="urn:microsoft.com/office/officeart/2005/8/layout/pyramid1"/>
    <dgm:cxn modelId="{83F89541-053B-224F-B93B-DA29BD656465}" type="presParOf" srcId="{6CE503A2-12FC-3A4A-AE9D-0A46B2C0192A}" destId="{32DD11D1-5B23-DD49-A4BC-C76476F67F16}" srcOrd="0" destOrd="0" presId="urn:microsoft.com/office/officeart/2005/8/layout/pyramid1"/>
    <dgm:cxn modelId="{E3A2AFB2-0737-F549-B7B0-E626AE62434A}" type="presParOf" srcId="{6CE503A2-12FC-3A4A-AE9D-0A46B2C0192A}" destId="{04AE2DA0-CC1F-7C42-97DF-1AEE39A1F63B}" srcOrd="1" destOrd="0" presId="urn:microsoft.com/office/officeart/2005/8/layout/pyramid1"/>
    <dgm:cxn modelId="{B0C5C8F0-748E-634A-8086-DC0D9BC570FA}" type="presParOf" srcId="{D073A3C6-E512-B346-B4B5-0338985D1B5D}" destId="{A5DC07F9-F4EB-D941-9B53-8FD7A32F9A24}" srcOrd="2" destOrd="0" presId="urn:microsoft.com/office/officeart/2005/8/layout/pyramid1"/>
    <dgm:cxn modelId="{49C6A767-A9C7-564C-B185-4DA87685D3A0}" type="presParOf" srcId="{A5DC07F9-F4EB-D941-9B53-8FD7A32F9A24}" destId="{26A287C7-DE3E-D742-A437-22857AB8650F}" srcOrd="0" destOrd="0" presId="urn:microsoft.com/office/officeart/2005/8/layout/pyramid1"/>
    <dgm:cxn modelId="{8B07422C-BF2F-B14D-A18D-B5BBD2EE2BA7}" type="presParOf" srcId="{A5DC07F9-F4EB-D941-9B53-8FD7A32F9A24}" destId="{89D62032-8064-434C-AF4E-C420772FEF3A}"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0BA4202-0FF2-CA44-B014-59B8BA76B333}" type="doc">
      <dgm:prSet loTypeId="urn:microsoft.com/office/officeart/2009/3/layout/StepUpProcess" loCatId="" qsTypeId="urn:microsoft.com/office/officeart/2005/8/quickstyle/simple4" qsCatId="simple" csTypeId="urn:microsoft.com/office/officeart/2005/8/colors/accent4_2" csCatId="accent4" phldr="1"/>
      <dgm:spPr/>
    </dgm:pt>
    <dgm:pt modelId="{4179ECA7-4BD7-014C-AE3F-CE4E757AB9E3}">
      <dgm:prSet phldrT="[Text]" custT="1"/>
      <dgm:spPr/>
      <dgm:t>
        <a:bodyPr/>
        <a:lstStyle/>
        <a:p>
          <a:r>
            <a:rPr lang="en-US" sz="2500" dirty="0" smtClean="0"/>
            <a:t>Aarhus Regulation meant to transpose Aarhus Convention</a:t>
          </a:r>
          <a:endParaRPr lang="en-US" sz="2500" dirty="0"/>
        </a:p>
      </dgm:t>
    </dgm:pt>
    <dgm:pt modelId="{D6B41BFA-369F-114B-BD8A-304FF569AC6F}" type="parTrans" cxnId="{389CF8D1-C67E-9244-8C23-1D0CC92092A5}">
      <dgm:prSet/>
      <dgm:spPr/>
      <dgm:t>
        <a:bodyPr/>
        <a:lstStyle/>
        <a:p>
          <a:endParaRPr lang="en-US"/>
        </a:p>
      </dgm:t>
    </dgm:pt>
    <dgm:pt modelId="{727782E4-AAA0-D64B-9E37-3120006444E0}" type="sibTrans" cxnId="{389CF8D1-C67E-9244-8C23-1D0CC92092A5}">
      <dgm:prSet/>
      <dgm:spPr/>
      <dgm:t>
        <a:bodyPr/>
        <a:lstStyle/>
        <a:p>
          <a:endParaRPr lang="en-US"/>
        </a:p>
      </dgm:t>
    </dgm:pt>
    <dgm:pt modelId="{21528C45-0D40-7343-98EA-B26AB20E5B7A}">
      <dgm:prSet phldrT="[Text]" custT="1"/>
      <dgm:spPr/>
      <dgm:t>
        <a:bodyPr/>
        <a:lstStyle/>
        <a:p>
          <a:r>
            <a:rPr lang="en-US" sz="2500" dirty="0" smtClean="0"/>
            <a:t>Aarhus Regulation reviewable against Aarhus Convention</a:t>
          </a:r>
          <a:endParaRPr lang="en-US" sz="2500" dirty="0"/>
        </a:p>
      </dgm:t>
    </dgm:pt>
    <dgm:pt modelId="{ACA2A0A3-CB50-2D45-80DC-9160F7C1D6F8}" type="parTrans" cxnId="{48FAB312-7839-7E48-8B47-9B106BBB9D20}">
      <dgm:prSet/>
      <dgm:spPr/>
      <dgm:t>
        <a:bodyPr/>
        <a:lstStyle/>
        <a:p>
          <a:endParaRPr lang="en-US"/>
        </a:p>
      </dgm:t>
    </dgm:pt>
    <dgm:pt modelId="{FC822240-0BF4-A94D-BDB3-5532484404FC}" type="sibTrans" cxnId="{48FAB312-7839-7E48-8B47-9B106BBB9D20}">
      <dgm:prSet/>
      <dgm:spPr/>
      <dgm:t>
        <a:bodyPr/>
        <a:lstStyle/>
        <a:p>
          <a:endParaRPr lang="en-US"/>
        </a:p>
      </dgm:t>
    </dgm:pt>
    <dgm:pt modelId="{C8EA4AA9-8347-A644-A48D-7827AD6A6ECC}">
      <dgm:prSet phldrT="[Text]" custT="1"/>
      <dgm:spPr/>
      <dgm:t>
        <a:bodyPr/>
        <a:lstStyle/>
        <a:p>
          <a:r>
            <a:rPr lang="en-US" sz="2500" dirty="0" smtClean="0"/>
            <a:t>Aarhus Regulation in violation of Aarhus Convention</a:t>
          </a:r>
          <a:endParaRPr lang="en-US" sz="2500" dirty="0"/>
        </a:p>
      </dgm:t>
    </dgm:pt>
    <dgm:pt modelId="{21A015A4-1943-924D-BDDA-543A4D1ED9EE}" type="parTrans" cxnId="{A9D8A642-6BC4-6247-B84C-426BD29799C6}">
      <dgm:prSet/>
      <dgm:spPr/>
      <dgm:t>
        <a:bodyPr/>
        <a:lstStyle/>
        <a:p>
          <a:endParaRPr lang="en-US"/>
        </a:p>
      </dgm:t>
    </dgm:pt>
    <dgm:pt modelId="{70E8A483-22F3-624C-834E-72B61E0CA1E5}" type="sibTrans" cxnId="{A9D8A642-6BC4-6247-B84C-426BD29799C6}">
      <dgm:prSet/>
      <dgm:spPr/>
      <dgm:t>
        <a:bodyPr/>
        <a:lstStyle/>
        <a:p>
          <a:endParaRPr lang="en-US"/>
        </a:p>
      </dgm:t>
    </dgm:pt>
    <dgm:pt modelId="{569F3C34-02EC-104B-9A18-96259C317D89}" type="pres">
      <dgm:prSet presAssocID="{B0BA4202-0FF2-CA44-B014-59B8BA76B333}" presName="rootnode" presStyleCnt="0">
        <dgm:presLayoutVars>
          <dgm:chMax/>
          <dgm:chPref/>
          <dgm:dir/>
          <dgm:animLvl val="lvl"/>
        </dgm:presLayoutVars>
      </dgm:prSet>
      <dgm:spPr/>
    </dgm:pt>
    <dgm:pt modelId="{1D760988-F43A-CA4E-9362-3A1E66ED79B3}" type="pres">
      <dgm:prSet presAssocID="{4179ECA7-4BD7-014C-AE3F-CE4E757AB9E3}" presName="composite" presStyleCnt="0"/>
      <dgm:spPr/>
    </dgm:pt>
    <dgm:pt modelId="{26C1C846-11F0-1747-8BA3-28BABADE7E49}" type="pres">
      <dgm:prSet presAssocID="{4179ECA7-4BD7-014C-AE3F-CE4E757AB9E3}" presName="LShape" presStyleLbl="alignNode1" presStyleIdx="0" presStyleCnt="5"/>
      <dgm:spPr/>
    </dgm:pt>
    <dgm:pt modelId="{AD71F02C-D1A9-2945-91E9-AFF61CBCD5FD}" type="pres">
      <dgm:prSet presAssocID="{4179ECA7-4BD7-014C-AE3F-CE4E757AB9E3}" presName="ParentText" presStyleLbl="revTx" presStyleIdx="0" presStyleCnt="3">
        <dgm:presLayoutVars>
          <dgm:chMax val="0"/>
          <dgm:chPref val="0"/>
          <dgm:bulletEnabled val="1"/>
        </dgm:presLayoutVars>
      </dgm:prSet>
      <dgm:spPr/>
      <dgm:t>
        <a:bodyPr/>
        <a:lstStyle/>
        <a:p>
          <a:endParaRPr lang="en-US"/>
        </a:p>
      </dgm:t>
    </dgm:pt>
    <dgm:pt modelId="{80B04875-3139-324E-8A77-32A76BEF76BD}" type="pres">
      <dgm:prSet presAssocID="{4179ECA7-4BD7-014C-AE3F-CE4E757AB9E3}" presName="Triangle" presStyleLbl="alignNode1" presStyleIdx="1" presStyleCnt="5"/>
      <dgm:spPr/>
    </dgm:pt>
    <dgm:pt modelId="{5DAC3140-ABA6-554E-AA1C-94CE8FE4DA58}" type="pres">
      <dgm:prSet presAssocID="{727782E4-AAA0-D64B-9E37-3120006444E0}" presName="sibTrans" presStyleCnt="0"/>
      <dgm:spPr/>
    </dgm:pt>
    <dgm:pt modelId="{E0E0EAC6-809E-734E-8AC4-05272370C811}" type="pres">
      <dgm:prSet presAssocID="{727782E4-AAA0-D64B-9E37-3120006444E0}" presName="space" presStyleCnt="0"/>
      <dgm:spPr/>
    </dgm:pt>
    <dgm:pt modelId="{59F495A5-B6FF-F24C-B554-53E29EE0D791}" type="pres">
      <dgm:prSet presAssocID="{21528C45-0D40-7343-98EA-B26AB20E5B7A}" presName="composite" presStyleCnt="0"/>
      <dgm:spPr/>
    </dgm:pt>
    <dgm:pt modelId="{1BFBD450-364D-7740-860C-3A6E3CD37215}" type="pres">
      <dgm:prSet presAssocID="{21528C45-0D40-7343-98EA-B26AB20E5B7A}" presName="LShape" presStyleLbl="alignNode1" presStyleIdx="2" presStyleCnt="5"/>
      <dgm:spPr/>
    </dgm:pt>
    <dgm:pt modelId="{F0984CC5-5835-5848-90D3-D882C437BDA5}" type="pres">
      <dgm:prSet presAssocID="{21528C45-0D40-7343-98EA-B26AB20E5B7A}" presName="ParentText" presStyleLbl="revTx" presStyleIdx="1" presStyleCnt="3">
        <dgm:presLayoutVars>
          <dgm:chMax val="0"/>
          <dgm:chPref val="0"/>
          <dgm:bulletEnabled val="1"/>
        </dgm:presLayoutVars>
      </dgm:prSet>
      <dgm:spPr/>
      <dgm:t>
        <a:bodyPr/>
        <a:lstStyle/>
        <a:p>
          <a:endParaRPr lang="en-US"/>
        </a:p>
      </dgm:t>
    </dgm:pt>
    <dgm:pt modelId="{866FB8D2-CC1C-D84B-80AF-4F554D491EDD}" type="pres">
      <dgm:prSet presAssocID="{21528C45-0D40-7343-98EA-B26AB20E5B7A}" presName="Triangle" presStyleLbl="alignNode1" presStyleIdx="3" presStyleCnt="5"/>
      <dgm:spPr/>
    </dgm:pt>
    <dgm:pt modelId="{480214A1-8755-404E-8B37-845CBEDFC4B9}" type="pres">
      <dgm:prSet presAssocID="{FC822240-0BF4-A94D-BDB3-5532484404FC}" presName="sibTrans" presStyleCnt="0"/>
      <dgm:spPr/>
    </dgm:pt>
    <dgm:pt modelId="{EAC51274-4F1C-4F48-A8BD-A87E667C4518}" type="pres">
      <dgm:prSet presAssocID="{FC822240-0BF4-A94D-BDB3-5532484404FC}" presName="space" presStyleCnt="0"/>
      <dgm:spPr/>
    </dgm:pt>
    <dgm:pt modelId="{164C622A-15A9-FC4D-9AE8-E9FDDB66B715}" type="pres">
      <dgm:prSet presAssocID="{C8EA4AA9-8347-A644-A48D-7827AD6A6ECC}" presName="composite" presStyleCnt="0"/>
      <dgm:spPr/>
    </dgm:pt>
    <dgm:pt modelId="{625DABF7-680F-3746-83D1-2DAD5280342A}" type="pres">
      <dgm:prSet presAssocID="{C8EA4AA9-8347-A644-A48D-7827AD6A6ECC}" presName="LShape" presStyleLbl="alignNode1" presStyleIdx="4" presStyleCnt="5"/>
      <dgm:spPr/>
    </dgm:pt>
    <dgm:pt modelId="{51D8B00F-3355-2946-A1E4-7AA11724631A}" type="pres">
      <dgm:prSet presAssocID="{C8EA4AA9-8347-A644-A48D-7827AD6A6ECC}" presName="ParentText" presStyleLbl="revTx" presStyleIdx="2" presStyleCnt="3">
        <dgm:presLayoutVars>
          <dgm:chMax val="0"/>
          <dgm:chPref val="0"/>
          <dgm:bulletEnabled val="1"/>
        </dgm:presLayoutVars>
      </dgm:prSet>
      <dgm:spPr/>
      <dgm:t>
        <a:bodyPr/>
        <a:lstStyle/>
        <a:p>
          <a:endParaRPr lang="en-US"/>
        </a:p>
      </dgm:t>
    </dgm:pt>
  </dgm:ptLst>
  <dgm:cxnLst>
    <dgm:cxn modelId="{84EF5E19-7FBB-714C-8311-D5F5C2A7E700}" type="presOf" srcId="{21528C45-0D40-7343-98EA-B26AB20E5B7A}" destId="{F0984CC5-5835-5848-90D3-D882C437BDA5}" srcOrd="0" destOrd="0" presId="urn:microsoft.com/office/officeart/2009/3/layout/StepUpProcess"/>
    <dgm:cxn modelId="{A9D8A642-6BC4-6247-B84C-426BD29799C6}" srcId="{B0BA4202-0FF2-CA44-B014-59B8BA76B333}" destId="{C8EA4AA9-8347-A644-A48D-7827AD6A6ECC}" srcOrd="2" destOrd="0" parTransId="{21A015A4-1943-924D-BDDA-543A4D1ED9EE}" sibTransId="{70E8A483-22F3-624C-834E-72B61E0CA1E5}"/>
    <dgm:cxn modelId="{48FAB312-7839-7E48-8B47-9B106BBB9D20}" srcId="{B0BA4202-0FF2-CA44-B014-59B8BA76B333}" destId="{21528C45-0D40-7343-98EA-B26AB20E5B7A}" srcOrd="1" destOrd="0" parTransId="{ACA2A0A3-CB50-2D45-80DC-9160F7C1D6F8}" sibTransId="{FC822240-0BF4-A94D-BDB3-5532484404FC}"/>
    <dgm:cxn modelId="{177CD350-4066-4D44-8D6D-B1C0232E67E5}" type="presOf" srcId="{B0BA4202-0FF2-CA44-B014-59B8BA76B333}" destId="{569F3C34-02EC-104B-9A18-96259C317D89}" srcOrd="0" destOrd="0" presId="urn:microsoft.com/office/officeart/2009/3/layout/StepUpProcess"/>
    <dgm:cxn modelId="{495110D1-7D72-A14B-BC78-6F676822799D}" type="presOf" srcId="{4179ECA7-4BD7-014C-AE3F-CE4E757AB9E3}" destId="{AD71F02C-D1A9-2945-91E9-AFF61CBCD5FD}" srcOrd="0" destOrd="0" presId="urn:microsoft.com/office/officeart/2009/3/layout/StepUpProcess"/>
    <dgm:cxn modelId="{DE0BDAFA-CFD9-D240-A13A-8803FC102C59}" type="presOf" srcId="{C8EA4AA9-8347-A644-A48D-7827AD6A6ECC}" destId="{51D8B00F-3355-2946-A1E4-7AA11724631A}" srcOrd="0" destOrd="0" presId="urn:microsoft.com/office/officeart/2009/3/layout/StepUpProcess"/>
    <dgm:cxn modelId="{389CF8D1-C67E-9244-8C23-1D0CC92092A5}" srcId="{B0BA4202-0FF2-CA44-B014-59B8BA76B333}" destId="{4179ECA7-4BD7-014C-AE3F-CE4E757AB9E3}" srcOrd="0" destOrd="0" parTransId="{D6B41BFA-369F-114B-BD8A-304FF569AC6F}" sibTransId="{727782E4-AAA0-D64B-9E37-3120006444E0}"/>
    <dgm:cxn modelId="{F80C7508-C0B9-CE47-A738-E995EA969E1A}" type="presParOf" srcId="{569F3C34-02EC-104B-9A18-96259C317D89}" destId="{1D760988-F43A-CA4E-9362-3A1E66ED79B3}" srcOrd="0" destOrd="0" presId="urn:microsoft.com/office/officeart/2009/3/layout/StepUpProcess"/>
    <dgm:cxn modelId="{84933C35-E0CE-2C4C-8145-94CDAE6113AF}" type="presParOf" srcId="{1D760988-F43A-CA4E-9362-3A1E66ED79B3}" destId="{26C1C846-11F0-1747-8BA3-28BABADE7E49}" srcOrd="0" destOrd="0" presId="urn:microsoft.com/office/officeart/2009/3/layout/StepUpProcess"/>
    <dgm:cxn modelId="{684FF876-6186-2646-BFFC-F23A473E6A31}" type="presParOf" srcId="{1D760988-F43A-CA4E-9362-3A1E66ED79B3}" destId="{AD71F02C-D1A9-2945-91E9-AFF61CBCD5FD}" srcOrd="1" destOrd="0" presId="urn:microsoft.com/office/officeart/2009/3/layout/StepUpProcess"/>
    <dgm:cxn modelId="{344F9118-2E07-A342-A85A-2DE3CA57BCA2}" type="presParOf" srcId="{1D760988-F43A-CA4E-9362-3A1E66ED79B3}" destId="{80B04875-3139-324E-8A77-32A76BEF76BD}" srcOrd="2" destOrd="0" presId="urn:microsoft.com/office/officeart/2009/3/layout/StepUpProcess"/>
    <dgm:cxn modelId="{39A0C1E7-0C12-D740-B6A1-AAD8193795FC}" type="presParOf" srcId="{569F3C34-02EC-104B-9A18-96259C317D89}" destId="{5DAC3140-ABA6-554E-AA1C-94CE8FE4DA58}" srcOrd="1" destOrd="0" presId="urn:microsoft.com/office/officeart/2009/3/layout/StepUpProcess"/>
    <dgm:cxn modelId="{C5F16A85-9187-364D-BDA5-817AD29DC6FC}" type="presParOf" srcId="{5DAC3140-ABA6-554E-AA1C-94CE8FE4DA58}" destId="{E0E0EAC6-809E-734E-8AC4-05272370C811}" srcOrd="0" destOrd="0" presId="urn:microsoft.com/office/officeart/2009/3/layout/StepUpProcess"/>
    <dgm:cxn modelId="{53B2133D-2746-8F4E-A08B-69C3522AA669}" type="presParOf" srcId="{569F3C34-02EC-104B-9A18-96259C317D89}" destId="{59F495A5-B6FF-F24C-B554-53E29EE0D791}" srcOrd="2" destOrd="0" presId="urn:microsoft.com/office/officeart/2009/3/layout/StepUpProcess"/>
    <dgm:cxn modelId="{374D816B-F6B2-5847-A036-6F9DB4681D1F}" type="presParOf" srcId="{59F495A5-B6FF-F24C-B554-53E29EE0D791}" destId="{1BFBD450-364D-7740-860C-3A6E3CD37215}" srcOrd="0" destOrd="0" presId="urn:microsoft.com/office/officeart/2009/3/layout/StepUpProcess"/>
    <dgm:cxn modelId="{02F4CAC2-CD13-2145-B7B3-A30FDDD116DA}" type="presParOf" srcId="{59F495A5-B6FF-F24C-B554-53E29EE0D791}" destId="{F0984CC5-5835-5848-90D3-D882C437BDA5}" srcOrd="1" destOrd="0" presId="urn:microsoft.com/office/officeart/2009/3/layout/StepUpProcess"/>
    <dgm:cxn modelId="{65E85A04-EA4F-2A46-B3BF-1C204074BFF8}" type="presParOf" srcId="{59F495A5-B6FF-F24C-B554-53E29EE0D791}" destId="{866FB8D2-CC1C-D84B-80AF-4F554D491EDD}" srcOrd="2" destOrd="0" presId="urn:microsoft.com/office/officeart/2009/3/layout/StepUpProcess"/>
    <dgm:cxn modelId="{6B31A075-894B-C448-82B0-AFA35E9059E1}" type="presParOf" srcId="{569F3C34-02EC-104B-9A18-96259C317D89}" destId="{480214A1-8755-404E-8B37-845CBEDFC4B9}" srcOrd="3" destOrd="0" presId="urn:microsoft.com/office/officeart/2009/3/layout/StepUpProcess"/>
    <dgm:cxn modelId="{700969FF-7640-9E48-B57C-2D6DA2CB933B}" type="presParOf" srcId="{480214A1-8755-404E-8B37-845CBEDFC4B9}" destId="{EAC51274-4F1C-4F48-A8BD-A87E667C4518}" srcOrd="0" destOrd="0" presId="urn:microsoft.com/office/officeart/2009/3/layout/StepUpProcess"/>
    <dgm:cxn modelId="{102D2D97-F9D7-804A-82BE-BC6E72B82D5E}" type="presParOf" srcId="{569F3C34-02EC-104B-9A18-96259C317D89}" destId="{164C622A-15A9-FC4D-9AE8-E9FDDB66B715}" srcOrd="4" destOrd="0" presId="urn:microsoft.com/office/officeart/2009/3/layout/StepUpProcess"/>
    <dgm:cxn modelId="{C95BCFB9-0A6E-5045-BF9D-C1DEBBD44ABC}" type="presParOf" srcId="{164C622A-15A9-FC4D-9AE8-E9FDDB66B715}" destId="{625DABF7-680F-3746-83D1-2DAD5280342A}" srcOrd="0" destOrd="0" presId="urn:microsoft.com/office/officeart/2009/3/layout/StepUpProcess"/>
    <dgm:cxn modelId="{39225907-582B-0645-AE46-78FC8E97B7FB}" type="presParOf" srcId="{164C622A-15A9-FC4D-9AE8-E9FDDB66B715}" destId="{51D8B00F-3355-2946-A1E4-7AA11724631A}"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1CDCA67-92CC-B448-A3BC-C9EDDF5A9D1E}" type="doc">
      <dgm:prSet loTypeId="urn:microsoft.com/office/officeart/2005/8/layout/pyramid1" loCatId="" qsTypeId="urn:microsoft.com/office/officeart/2005/8/quickstyle/simple4" qsCatId="simple" csTypeId="urn:microsoft.com/office/officeart/2005/8/colors/accent4_2" csCatId="accent4" phldr="1"/>
      <dgm:spPr/>
    </dgm:pt>
    <dgm:pt modelId="{71748F55-577B-E147-8D25-056242056C03}">
      <dgm:prSet phldrT="[Text]"/>
      <dgm:spPr/>
      <dgm:t>
        <a:bodyPr/>
        <a:lstStyle/>
        <a:p>
          <a:r>
            <a:rPr lang="en-US" dirty="0" smtClean="0"/>
            <a:t>Primary law</a:t>
          </a:r>
          <a:endParaRPr lang="en-US" dirty="0"/>
        </a:p>
      </dgm:t>
    </dgm:pt>
    <dgm:pt modelId="{81ACE85A-0D2F-C04D-832F-78ACEE792D55}" type="parTrans" cxnId="{D1891229-9867-C742-A0BC-B0E0D2720A7A}">
      <dgm:prSet/>
      <dgm:spPr/>
      <dgm:t>
        <a:bodyPr/>
        <a:lstStyle/>
        <a:p>
          <a:endParaRPr lang="en-US"/>
        </a:p>
      </dgm:t>
    </dgm:pt>
    <dgm:pt modelId="{409D2D68-C893-6E4A-B12E-6B133F0F878A}" type="sibTrans" cxnId="{D1891229-9867-C742-A0BC-B0E0D2720A7A}">
      <dgm:prSet/>
      <dgm:spPr/>
      <dgm:t>
        <a:bodyPr/>
        <a:lstStyle/>
        <a:p>
          <a:endParaRPr lang="en-US"/>
        </a:p>
      </dgm:t>
    </dgm:pt>
    <dgm:pt modelId="{F2A849A8-4E6C-E748-AB62-5EA6E34ED190}">
      <dgm:prSet phldrT="[Text]"/>
      <dgm:spPr/>
      <dgm:t>
        <a:bodyPr/>
        <a:lstStyle/>
        <a:p>
          <a:r>
            <a:rPr lang="en-US" dirty="0" smtClean="0"/>
            <a:t>International agreements </a:t>
          </a:r>
          <a:endParaRPr lang="en-US" dirty="0"/>
        </a:p>
      </dgm:t>
    </dgm:pt>
    <dgm:pt modelId="{B2D93E9C-571C-824C-A6F6-92827573C18F}" type="parTrans" cxnId="{832EE9DA-B01D-094B-867C-CACBFB21BFFB}">
      <dgm:prSet/>
      <dgm:spPr/>
      <dgm:t>
        <a:bodyPr/>
        <a:lstStyle/>
        <a:p>
          <a:endParaRPr lang="en-US"/>
        </a:p>
      </dgm:t>
    </dgm:pt>
    <dgm:pt modelId="{35FF3F6E-5B69-6048-A4CA-9F34E2593389}" type="sibTrans" cxnId="{832EE9DA-B01D-094B-867C-CACBFB21BFFB}">
      <dgm:prSet/>
      <dgm:spPr/>
      <dgm:t>
        <a:bodyPr/>
        <a:lstStyle/>
        <a:p>
          <a:endParaRPr lang="en-US"/>
        </a:p>
      </dgm:t>
    </dgm:pt>
    <dgm:pt modelId="{C3643AEE-8C1F-4044-9884-2D07A78AFE00}">
      <dgm:prSet phldrT="[Text]"/>
      <dgm:spPr/>
      <dgm:t>
        <a:bodyPr/>
        <a:lstStyle/>
        <a:p>
          <a:r>
            <a:rPr lang="en-US" dirty="0" smtClean="0"/>
            <a:t>Secondary law</a:t>
          </a:r>
          <a:endParaRPr lang="en-US" dirty="0"/>
        </a:p>
      </dgm:t>
    </dgm:pt>
    <dgm:pt modelId="{20452933-6171-1C4E-8A60-78327A42E975}" type="parTrans" cxnId="{213ABC79-E76E-CC43-918C-C8A073C605FA}">
      <dgm:prSet/>
      <dgm:spPr/>
      <dgm:t>
        <a:bodyPr/>
        <a:lstStyle/>
        <a:p>
          <a:endParaRPr lang="en-US"/>
        </a:p>
      </dgm:t>
    </dgm:pt>
    <dgm:pt modelId="{1F1B3892-91F2-7749-96AD-D93102672A97}" type="sibTrans" cxnId="{213ABC79-E76E-CC43-918C-C8A073C605FA}">
      <dgm:prSet/>
      <dgm:spPr/>
      <dgm:t>
        <a:bodyPr/>
        <a:lstStyle/>
        <a:p>
          <a:endParaRPr lang="en-US"/>
        </a:p>
      </dgm:t>
    </dgm:pt>
    <dgm:pt modelId="{D073A3C6-E512-B346-B4B5-0338985D1B5D}" type="pres">
      <dgm:prSet presAssocID="{D1CDCA67-92CC-B448-A3BC-C9EDDF5A9D1E}" presName="Name0" presStyleCnt="0">
        <dgm:presLayoutVars>
          <dgm:dir/>
          <dgm:animLvl val="lvl"/>
          <dgm:resizeHandles val="exact"/>
        </dgm:presLayoutVars>
      </dgm:prSet>
      <dgm:spPr/>
    </dgm:pt>
    <dgm:pt modelId="{2878156F-ABB4-244E-AAAB-41806C0E2DD9}" type="pres">
      <dgm:prSet presAssocID="{71748F55-577B-E147-8D25-056242056C03}" presName="Name8" presStyleCnt="0"/>
      <dgm:spPr/>
    </dgm:pt>
    <dgm:pt modelId="{CDC7CA56-3FDD-F44E-8579-DBFEE5B03402}" type="pres">
      <dgm:prSet presAssocID="{71748F55-577B-E147-8D25-056242056C03}" presName="level" presStyleLbl="node1" presStyleIdx="0" presStyleCnt="3">
        <dgm:presLayoutVars>
          <dgm:chMax val="1"/>
          <dgm:bulletEnabled val="1"/>
        </dgm:presLayoutVars>
      </dgm:prSet>
      <dgm:spPr/>
      <dgm:t>
        <a:bodyPr/>
        <a:lstStyle/>
        <a:p>
          <a:endParaRPr lang="en-US"/>
        </a:p>
      </dgm:t>
    </dgm:pt>
    <dgm:pt modelId="{F85D8D7F-028D-9D4A-8D5B-07E434FEF6C1}" type="pres">
      <dgm:prSet presAssocID="{71748F55-577B-E147-8D25-056242056C03}" presName="levelTx" presStyleLbl="revTx" presStyleIdx="0" presStyleCnt="0">
        <dgm:presLayoutVars>
          <dgm:chMax val="1"/>
          <dgm:bulletEnabled val="1"/>
        </dgm:presLayoutVars>
      </dgm:prSet>
      <dgm:spPr/>
      <dgm:t>
        <a:bodyPr/>
        <a:lstStyle/>
        <a:p>
          <a:endParaRPr lang="en-US"/>
        </a:p>
      </dgm:t>
    </dgm:pt>
    <dgm:pt modelId="{6CE503A2-12FC-3A4A-AE9D-0A46B2C0192A}" type="pres">
      <dgm:prSet presAssocID="{F2A849A8-4E6C-E748-AB62-5EA6E34ED190}" presName="Name8" presStyleCnt="0"/>
      <dgm:spPr/>
    </dgm:pt>
    <dgm:pt modelId="{32DD11D1-5B23-DD49-A4BC-C76476F67F16}" type="pres">
      <dgm:prSet presAssocID="{F2A849A8-4E6C-E748-AB62-5EA6E34ED190}" presName="level" presStyleLbl="node1" presStyleIdx="1" presStyleCnt="3">
        <dgm:presLayoutVars>
          <dgm:chMax val="1"/>
          <dgm:bulletEnabled val="1"/>
        </dgm:presLayoutVars>
      </dgm:prSet>
      <dgm:spPr/>
      <dgm:t>
        <a:bodyPr/>
        <a:lstStyle/>
        <a:p>
          <a:endParaRPr lang="en-US"/>
        </a:p>
      </dgm:t>
    </dgm:pt>
    <dgm:pt modelId="{04AE2DA0-CC1F-7C42-97DF-1AEE39A1F63B}" type="pres">
      <dgm:prSet presAssocID="{F2A849A8-4E6C-E748-AB62-5EA6E34ED190}" presName="levelTx" presStyleLbl="revTx" presStyleIdx="0" presStyleCnt="0">
        <dgm:presLayoutVars>
          <dgm:chMax val="1"/>
          <dgm:bulletEnabled val="1"/>
        </dgm:presLayoutVars>
      </dgm:prSet>
      <dgm:spPr/>
      <dgm:t>
        <a:bodyPr/>
        <a:lstStyle/>
        <a:p>
          <a:endParaRPr lang="en-US"/>
        </a:p>
      </dgm:t>
    </dgm:pt>
    <dgm:pt modelId="{A5DC07F9-F4EB-D941-9B53-8FD7A32F9A24}" type="pres">
      <dgm:prSet presAssocID="{C3643AEE-8C1F-4044-9884-2D07A78AFE00}" presName="Name8" presStyleCnt="0"/>
      <dgm:spPr/>
    </dgm:pt>
    <dgm:pt modelId="{26A287C7-DE3E-D742-A437-22857AB8650F}" type="pres">
      <dgm:prSet presAssocID="{C3643AEE-8C1F-4044-9884-2D07A78AFE00}" presName="level" presStyleLbl="node1" presStyleIdx="2" presStyleCnt="3">
        <dgm:presLayoutVars>
          <dgm:chMax val="1"/>
          <dgm:bulletEnabled val="1"/>
        </dgm:presLayoutVars>
      </dgm:prSet>
      <dgm:spPr/>
      <dgm:t>
        <a:bodyPr/>
        <a:lstStyle/>
        <a:p>
          <a:endParaRPr lang="en-US"/>
        </a:p>
      </dgm:t>
    </dgm:pt>
    <dgm:pt modelId="{89D62032-8064-434C-AF4E-C420772FEF3A}" type="pres">
      <dgm:prSet presAssocID="{C3643AEE-8C1F-4044-9884-2D07A78AFE00}" presName="levelTx" presStyleLbl="revTx" presStyleIdx="0" presStyleCnt="0">
        <dgm:presLayoutVars>
          <dgm:chMax val="1"/>
          <dgm:bulletEnabled val="1"/>
        </dgm:presLayoutVars>
      </dgm:prSet>
      <dgm:spPr/>
      <dgm:t>
        <a:bodyPr/>
        <a:lstStyle/>
        <a:p>
          <a:endParaRPr lang="en-US"/>
        </a:p>
      </dgm:t>
    </dgm:pt>
  </dgm:ptLst>
  <dgm:cxnLst>
    <dgm:cxn modelId="{E3349303-9E02-CA41-969D-2736D8C424A9}" type="presOf" srcId="{F2A849A8-4E6C-E748-AB62-5EA6E34ED190}" destId="{32DD11D1-5B23-DD49-A4BC-C76476F67F16}" srcOrd="0" destOrd="0" presId="urn:microsoft.com/office/officeart/2005/8/layout/pyramid1"/>
    <dgm:cxn modelId="{DC1D21D3-D9D0-F340-A4A1-6D14B1C0799C}" type="presOf" srcId="{F2A849A8-4E6C-E748-AB62-5EA6E34ED190}" destId="{04AE2DA0-CC1F-7C42-97DF-1AEE39A1F63B}" srcOrd="1" destOrd="0" presId="urn:microsoft.com/office/officeart/2005/8/layout/pyramid1"/>
    <dgm:cxn modelId="{832EE9DA-B01D-094B-867C-CACBFB21BFFB}" srcId="{D1CDCA67-92CC-B448-A3BC-C9EDDF5A9D1E}" destId="{F2A849A8-4E6C-E748-AB62-5EA6E34ED190}" srcOrd="1" destOrd="0" parTransId="{B2D93E9C-571C-824C-A6F6-92827573C18F}" sibTransId="{35FF3F6E-5B69-6048-A4CA-9F34E2593389}"/>
    <dgm:cxn modelId="{10EE95CA-9B3B-524D-A39D-5980D2DC3044}" type="presOf" srcId="{71748F55-577B-E147-8D25-056242056C03}" destId="{F85D8D7F-028D-9D4A-8D5B-07E434FEF6C1}" srcOrd="1" destOrd="0" presId="urn:microsoft.com/office/officeart/2005/8/layout/pyramid1"/>
    <dgm:cxn modelId="{213ABC79-E76E-CC43-918C-C8A073C605FA}" srcId="{D1CDCA67-92CC-B448-A3BC-C9EDDF5A9D1E}" destId="{C3643AEE-8C1F-4044-9884-2D07A78AFE00}" srcOrd="2" destOrd="0" parTransId="{20452933-6171-1C4E-8A60-78327A42E975}" sibTransId="{1F1B3892-91F2-7749-96AD-D93102672A97}"/>
    <dgm:cxn modelId="{1D413E05-4917-C54C-8387-14FFE106600A}" type="presOf" srcId="{71748F55-577B-E147-8D25-056242056C03}" destId="{CDC7CA56-3FDD-F44E-8579-DBFEE5B03402}" srcOrd="0" destOrd="0" presId="urn:microsoft.com/office/officeart/2005/8/layout/pyramid1"/>
    <dgm:cxn modelId="{507DD509-F47F-0B4E-912A-776B4015DCA0}" type="presOf" srcId="{C3643AEE-8C1F-4044-9884-2D07A78AFE00}" destId="{89D62032-8064-434C-AF4E-C420772FEF3A}" srcOrd="1" destOrd="0" presId="urn:microsoft.com/office/officeart/2005/8/layout/pyramid1"/>
    <dgm:cxn modelId="{D1891229-9867-C742-A0BC-B0E0D2720A7A}" srcId="{D1CDCA67-92CC-B448-A3BC-C9EDDF5A9D1E}" destId="{71748F55-577B-E147-8D25-056242056C03}" srcOrd="0" destOrd="0" parTransId="{81ACE85A-0D2F-C04D-832F-78ACEE792D55}" sibTransId="{409D2D68-C893-6E4A-B12E-6B133F0F878A}"/>
    <dgm:cxn modelId="{CD1F5628-EB7B-3547-96B3-3A8446741D48}" type="presOf" srcId="{D1CDCA67-92CC-B448-A3BC-C9EDDF5A9D1E}" destId="{D073A3C6-E512-B346-B4B5-0338985D1B5D}" srcOrd="0" destOrd="0" presId="urn:microsoft.com/office/officeart/2005/8/layout/pyramid1"/>
    <dgm:cxn modelId="{F2D65C98-C2C1-1C4E-B75A-37D4CE2BA36D}" type="presOf" srcId="{C3643AEE-8C1F-4044-9884-2D07A78AFE00}" destId="{26A287C7-DE3E-D742-A437-22857AB8650F}" srcOrd="0" destOrd="0" presId="urn:microsoft.com/office/officeart/2005/8/layout/pyramid1"/>
    <dgm:cxn modelId="{03CD4780-DB87-3A4C-B04F-9945F0699DFF}" type="presParOf" srcId="{D073A3C6-E512-B346-B4B5-0338985D1B5D}" destId="{2878156F-ABB4-244E-AAAB-41806C0E2DD9}" srcOrd="0" destOrd="0" presId="urn:microsoft.com/office/officeart/2005/8/layout/pyramid1"/>
    <dgm:cxn modelId="{3A404C4A-D686-2D4E-B879-06FFFD2AC3B5}" type="presParOf" srcId="{2878156F-ABB4-244E-AAAB-41806C0E2DD9}" destId="{CDC7CA56-3FDD-F44E-8579-DBFEE5B03402}" srcOrd="0" destOrd="0" presId="urn:microsoft.com/office/officeart/2005/8/layout/pyramid1"/>
    <dgm:cxn modelId="{09153CF0-B237-AC47-8176-634C2E42119E}" type="presParOf" srcId="{2878156F-ABB4-244E-AAAB-41806C0E2DD9}" destId="{F85D8D7F-028D-9D4A-8D5B-07E434FEF6C1}" srcOrd="1" destOrd="0" presId="urn:microsoft.com/office/officeart/2005/8/layout/pyramid1"/>
    <dgm:cxn modelId="{FC7FF110-0901-D144-B3BD-8706DC6120B8}" type="presParOf" srcId="{D073A3C6-E512-B346-B4B5-0338985D1B5D}" destId="{6CE503A2-12FC-3A4A-AE9D-0A46B2C0192A}" srcOrd="1" destOrd="0" presId="urn:microsoft.com/office/officeart/2005/8/layout/pyramid1"/>
    <dgm:cxn modelId="{15ECF200-2C9C-8448-BE83-0A5280E427F6}" type="presParOf" srcId="{6CE503A2-12FC-3A4A-AE9D-0A46B2C0192A}" destId="{32DD11D1-5B23-DD49-A4BC-C76476F67F16}" srcOrd="0" destOrd="0" presId="urn:microsoft.com/office/officeart/2005/8/layout/pyramid1"/>
    <dgm:cxn modelId="{313C6796-876B-8140-9A35-A914A2747C9C}" type="presParOf" srcId="{6CE503A2-12FC-3A4A-AE9D-0A46B2C0192A}" destId="{04AE2DA0-CC1F-7C42-97DF-1AEE39A1F63B}" srcOrd="1" destOrd="0" presId="urn:microsoft.com/office/officeart/2005/8/layout/pyramid1"/>
    <dgm:cxn modelId="{2FBD1320-3EA7-4146-9403-F0C5374D3DD4}" type="presParOf" srcId="{D073A3C6-E512-B346-B4B5-0338985D1B5D}" destId="{A5DC07F9-F4EB-D941-9B53-8FD7A32F9A24}" srcOrd="2" destOrd="0" presId="urn:microsoft.com/office/officeart/2005/8/layout/pyramid1"/>
    <dgm:cxn modelId="{4D29371E-F6E8-D04A-ADCC-C3CD40700861}" type="presParOf" srcId="{A5DC07F9-F4EB-D941-9B53-8FD7A32F9A24}" destId="{26A287C7-DE3E-D742-A437-22857AB8650F}" srcOrd="0" destOrd="0" presId="urn:microsoft.com/office/officeart/2005/8/layout/pyramid1"/>
    <dgm:cxn modelId="{35A7E6AF-CBEC-A045-B920-5E62DD0BB472}" type="presParOf" srcId="{A5DC07F9-F4EB-D941-9B53-8FD7A32F9A24}" destId="{89D62032-8064-434C-AF4E-C420772FEF3A}"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1CDCA67-92CC-B448-A3BC-C9EDDF5A9D1E}" type="doc">
      <dgm:prSet loTypeId="urn:microsoft.com/office/officeart/2005/8/layout/pyramid1" loCatId="" qsTypeId="urn:microsoft.com/office/officeart/2005/8/quickstyle/simple4" qsCatId="simple" csTypeId="urn:microsoft.com/office/officeart/2005/8/colors/accent4_2" csCatId="accent4" phldr="1"/>
      <dgm:spPr/>
    </dgm:pt>
    <dgm:pt modelId="{71748F55-577B-E147-8D25-056242056C03}">
      <dgm:prSet phldrT="[Text]"/>
      <dgm:spPr/>
      <dgm:t>
        <a:bodyPr/>
        <a:lstStyle/>
        <a:p>
          <a:r>
            <a:rPr lang="en-US" dirty="0" smtClean="0"/>
            <a:t>Primary law</a:t>
          </a:r>
          <a:endParaRPr lang="en-US" dirty="0"/>
        </a:p>
      </dgm:t>
    </dgm:pt>
    <dgm:pt modelId="{81ACE85A-0D2F-C04D-832F-78ACEE792D55}" type="parTrans" cxnId="{D1891229-9867-C742-A0BC-B0E0D2720A7A}">
      <dgm:prSet/>
      <dgm:spPr/>
      <dgm:t>
        <a:bodyPr/>
        <a:lstStyle/>
        <a:p>
          <a:endParaRPr lang="en-US"/>
        </a:p>
      </dgm:t>
    </dgm:pt>
    <dgm:pt modelId="{409D2D68-C893-6E4A-B12E-6B133F0F878A}" type="sibTrans" cxnId="{D1891229-9867-C742-A0BC-B0E0D2720A7A}">
      <dgm:prSet/>
      <dgm:spPr/>
      <dgm:t>
        <a:bodyPr/>
        <a:lstStyle/>
        <a:p>
          <a:endParaRPr lang="en-US"/>
        </a:p>
      </dgm:t>
    </dgm:pt>
    <dgm:pt modelId="{F2A849A8-4E6C-E748-AB62-5EA6E34ED190}">
      <dgm:prSet phldrT="[Text]"/>
      <dgm:spPr/>
      <dgm:t>
        <a:bodyPr/>
        <a:lstStyle/>
        <a:p>
          <a:r>
            <a:rPr lang="en-US" dirty="0" smtClean="0"/>
            <a:t>International agreements </a:t>
          </a:r>
          <a:endParaRPr lang="en-US" dirty="0"/>
        </a:p>
      </dgm:t>
    </dgm:pt>
    <dgm:pt modelId="{B2D93E9C-571C-824C-A6F6-92827573C18F}" type="parTrans" cxnId="{832EE9DA-B01D-094B-867C-CACBFB21BFFB}">
      <dgm:prSet/>
      <dgm:spPr/>
      <dgm:t>
        <a:bodyPr/>
        <a:lstStyle/>
        <a:p>
          <a:endParaRPr lang="en-US"/>
        </a:p>
      </dgm:t>
    </dgm:pt>
    <dgm:pt modelId="{35FF3F6E-5B69-6048-A4CA-9F34E2593389}" type="sibTrans" cxnId="{832EE9DA-B01D-094B-867C-CACBFB21BFFB}">
      <dgm:prSet/>
      <dgm:spPr/>
      <dgm:t>
        <a:bodyPr/>
        <a:lstStyle/>
        <a:p>
          <a:endParaRPr lang="en-US"/>
        </a:p>
      </dgm:t>
    </dgm:pt>
    <dgm:pt modelId="{C3643AEE-8C1F-4044-9884-2D07A78AFE00}">
      <dgm:prSet phldrT="[Text]"/>
      <dgm:spPr/>
      <dgm:t>
        <a:bodyPr/>
        <a:lstStyle/>
        <a:p>
          <a:r>
            <a:rPr lang="en-US" dirty="0" smtClean="0"/>
            <a:t>Secondary law</a:t>
          </a:r>
          <a:endParaRPr lang="en-US" dirty="0"/>
        </a:p>
      </dgm:t>
    </dgm:pt>
    <dgm:pt modelId="{20452933-6171-1C4E-8A60-78327A42E975}" type="parTrans" cxnId="{213ABC79-E76E-CC43-918C-C8A073C605FA}">
      <dgm:prSet/>
      <dgm:spPr/>
      <dgm:t>
        <a:bodyPr/>
        <a:lstStyle/>
        <a:p>
          <a:endParaRPr lang="en-US"/>
        </a:p>
      </dgm:t>
    </dgm:pt>
    <dgm:pt modelId="{1F1B3892-91F2-7749-96AD-D93102672A97}" type="sibTrans" cxnId="{213ABC79-E76E-CC43-918C-C8A073C605FA}">
      <dgm:prSet/>
      <dgm:spPr/>
      <dgm:t>
        <a:bodyPr/>
        <a:lstStyle/>
        <a:p>
          <a:endParaRPr lang="en-US"/>
        </a:p>
      </dgm:t>
    </dgm:pt>
    <dgm:pt modelId="{D073A3C6-E512-B346-B4B5-0338985D1B5D}" type="pres">
      <dgm:prSet presAssocID="{D1CDCA67-92CC-B448-A3BC-C9EDDF5A9D1E}" presName="Name0" presStyleCnt="0">
        <dgm:presLayoutVars>
          <dgm:dir/>
          <dgm:animLvl val="lvl"/>
          <dgm:resizeHandles val="exact"/>
        </dgm:presLayoutVars>
      </dgm:prSet>
      <dgm:spPr/>
    </dgm:pt>
    <dgm:pt modelId="{2878156F-ABB4-244E-AAAB-41806C0E2DD9}" type="pres">
      <dgm:prSet presAssocID="{71748F55-577B-E147-8D25-056242056C03}" presName="Name8" presStyleCnt="0"/>
      <dgm:spPr/>
    </dgm:pt>
    <dgm:pt modelId="{CDC7CA56-3FDD-F44E-8579-DBFEE5B03402}" type="pres">
      <dgm:prSet presAssocID="{71748F55-577B-E147-8D25-056242056C03}" presName="level" presStyleLbl="node1" presStyleIdx="0" presStyleCnt="3">
        <dgm:presLayoutVars>
          <dgm:chMax val="1"/>
          <dgm:bulletEnabled val="1"/>
        </dgm:presLayoutVars>
      </dgm:prSet>
      <dgm:spPr/>
      <dgm:t>
        <a:bodyPr/>
        <a:lstStyle/>
        <a:p>
          <a:endParaRPr lang="en-US"/>
        </a:p>
      </dgm:t>
    </dgm:pt>
    <dgm:pt modelId="{F85D8D7F-028D-9D4A-8D5B-07E434FEF6C1}" type="pres">
      <dgm:prSet presAssocID="{71748F55-577B-E147-8D25-056242056C03}" presName="levelTx" presStyleLbl="revTx" presStyleIdx="0" presStyleCnt="0">
        <dgm:presLayoutVars>
          <dgm:chMax val="1"/>
          <dgm:bulletEnabled val="1"/>
        </dgm:presLayoutVars>
      </dgm:prSet>
      <dgm:spPr/>
      <dgm:t>
        <a:bodyPr/>
        <a:lstStyle/>
        <a:p>
          <a:endParaRPr lang="en-US"/>
        </a:p>
      </dgm:t>
    </dgm:pt>
    <dgm:pt modelId="{6CE503A2-12FC-3A4A-AE9D-0A46B2C0192A}" type="pres">
      <dgm:prSet presAssocID="{F2A849A8-4E6C-E748-AB62-5EA6E34ED190}" presName="Name8" presStyleCnt="0"/>
      <dgm:spPr/>
    </dgm:pt>
    <dgm:pt modelId="{32DD11D1-5B23-DD49-A4BC-C76476F67F16}" type="pres">
      <dgm:prSet presAssocID="{F2A849A8-4E6C-E748-AB62-5EA6E34ED190}" presName="level" presStyleLbl="node1" presStyleIdx="1" presStyleCnt="3">
        <dgm:presLayoutVars>
          <dgm:chMax val="1"/>
          <dgm:bulletEnabled val="1"/>
        </dgm:presLayoutVars>
      </dgm:prSet>
      <dgm:spPr/>
      <dgm:t>
        <a:bodyPr/>
        <a:lstStyle/>
        <a:p>
          <a:endParaRPr lang="en-US"/>
        </a:p>
      </dgm:t>
    </dgm:pt>
    <dgm:pt modelId="{04AE2DA0-CC1F-7C42-97DF-1AEE39A1F63B}" type="pres">
      <dgm:prSet presAssocID="{F2A849A8-4E6C-E748-AB62-5EA6E34ED190}" presName="levelTx" presStyleLbl="revTx" presStyleIdx="0" presStyleCnt="0">
        <dgm:presLayoutVars>
          <dgm:chMax val="1"/>
          <dgm:bulletEnabled val="1"/>
        </dgm:presLayoutVars>
      </dgm:prSet>
      <dgm:spPr/>
      <dgm:t>
        <a:bodyPr/>
        <a:lstStyle/>
        <a:p>
          <a:endParaRPr lang="en-US"/>
        </a:p>
      </dgm:t>
    </dgm:pt>
    <dgm:pt modelId="{A5DC07F9-F4EB-D941-9B53-8FD7A32F9A24}" type="pres">
      <dgm:prSet presAssocID="{C3643AEE-8C1F-4044-9884-2D07A78AFE00}" presName="Name8" presStyleCnt="0"/>
      <dgm:spPr/>
    </dgm:pt>
    <dgm:pt modelId="{26A287C7-DE3E-D742-A437-22857AB8650F}" type="pres">
      <dgm:prSet presAssocID="{C3643AEE-8C1F-4044-9884-2D07A78AFE00}" presName="level" presStyleLbl="node1" presStyleIdx="2" presStyleCnt="3">
        <dgm:presLayoutVars>
          <dgm:chMax val="1"/>
          <dgm:bulletEnabled val="1"/>
        </dgm:presLayoutVars>
      </dgm:prSet>
      <dgm:spPr/>
      <dgm:t>
        <a:bodyPr/>
        <a:lstStyle/>
        <a:p>
          <a:endParaRPr lang="en-US"/>
        </a:p>
      </dgm:t>
    </dgm:pt>
    <dgm:pt modelId="{89D62032-8064-434C-AF4E-C420772FEF3A}" type="pres">
      <dgm:prSet presAssocID="{C3643AEE-8C1F-4044-9884-2D07A78AFE00}" presName="levelTx" presStyleLbl="revTx" presStyleIdx="0" presStyleCnt="0">
        <dgm:presLayoutVars>
          <dgm:chMax val="1"/>
          <dgm:bulletEnabled val="1"/>
        </dgm:presLayoutVars>
      </dgm:prSet>
      <dgm:spPr/>
      <dgm:t>
        <a:bodyPr/>
        <a:lstStyle/>
        <a:p>
          <a:endParaRPr lang="en-US"/>
        </a:p>
      </dgm:t>
    </dgm:pt>
  </dgm:ptLst>
  <dgm:cxnLst>
    <dgm:cxn modelId="{18493532-A865-1643-A45B-9FBB6DDD349F}" type="presOf" srcId="{71748F55-577B-E147-8D25-056242056C03}" destId="{F85D8D7F-028D-9D4A-8D5B-07E434FEF6C1}" srcOrd="1" destOrd="0" presId="urn:microsoft.com/office/officeart/2005/8/layout/pyramid1"/>
    <dgm:cxn modelId="{195B0C7B-2502-5049-9DB3-CF0C8A465DC5}" type="presOf" srcId="{C3643AEE-8C1F-4044-9884-2D07A78AFE00}" destId="{89D62032-8064-434C-AF4E-C420772FEF3A}" srcOrd="1" destOrd="0" presId="urn:microsoft.com/office/officeart/2005/8/layout/pyramid1"/>
    <dgm:cxn modelId="{832EE9DA-B01D-094B-867C-CACBFB21BFFB}" srcId="{D1CDCA67-92CC-B448-A3BC-C9EDDF5A9D1E}" destId="{F2A849A8-4E6C-E748-AB62-5EA6E34ED190}" srcOrd="1" destOrd="0" parTransId="{B2D93E9C-571C-824C-A6F6-92827573C18F}" sibTransId="{35FF3F6E-5B69-6048-A4CA-9F34E2593389}"/>
    <dgm:cxn modelId="{A6BF4413-793D-EA42-A970-B6C1CF249249}" type="presOf" srcId="{71748F55-577B-E147-8D25-056242056C03}" destId="{CDC7CA56-3FDD-F44E-8579-DBFEE5B03402}" srcOrd="0" destOrd="0" presId="urn:microsoft.com/office/officeart/2005/8/layout/pyramid1"/>
    <dgm:cxn modelId="{4DDA7950-1FF8-3941-AE4D-F7031E10B8EB}" type="presOf" srcId="{F2A849A8-4E6C-E748-AB62-5EA6E34ED190}" destId="{32DD11D1-5B23-DD49-A4BC-C76476F67F16}" srcOrd="0" destOrd="0" presId="urn:microsoft.com/office/officeart/2005/8/layout/pyramid1"/>
    <dgm:cxn modelId="{A5B029EB-460B-4742-A12A-B4F231D714D4}" type="presOf" srcId="{C3643AEE-8C1F-4044-9884-2D07A78AFE00}" destId="{26A287C7-DE3E-D742-A437-22857AB8650F}" srcOrd="0" destOrd="0" presId="urn:microsoft.com/office/officeart/2005/8/layout/pyramid1"/>
    <dgm:cxn modelId="{213ABC79-E76E-CC43-918C-C8A073C605FA}" srcId="{D1CDCA67-92CC-B448-A3BC-C9EDDF5A9D1E}" destId="{C3643AEE-8C1F-4044-9884-2D07A78AFE00}" srcOrd="2" destOrd="0" parTransId="{20452933-6171-1C4E-8A60-78327A42E975}" sibTransId="{1F1B3892-91F2-7749-96AD-D93102672A97}"/>
    <dgm:cxn modelId="{3F97E67A-F052-D24E-8551-4BC2C598ADEE}" type="presOf" srcId="{F2A849A8-4E6C-E748-AB62-5EA6E34ED190}" destId="{04AE2DA0-CC1F-7C42-97DF-1AEE39A1F63B}" srcOrd="1" destOrd="0" presId="urn:microsoft.com/office/officeart/2005/8/layout/pyramid1"/>
    <dgm:cxn modelId="{EBB57CB1-346D-B543-A114-EC6ED1C836FB}" type="presOf" srcId="{D1CDCA67-92CC-B448-A3BC-C9EDDF5A9D1E}" destId="{D073A3C6-E512-B346-B4B5-0338985D1B5D}" srcOrd="0" destOrd="0" presId="urn:microsoft.com/office/officeart/2005/8/layout/pyramid1"/>
    <dgm:cxn modelId="{D1891229-9867-C742-A0BC-B0E0D2720A7A}" srcId="{D1CDCA67-92CC-B448-A3BC-C9EDDF5A9D1E}" destId="{71748F55-577B-E147-8D25-056242056C03}" srcOrd="0" destOrd="0" parTransId="{81ACE85A-0D2F-C04D-832F-78ACEE792D55}" sibTransId="{409D2D68-C893-6E4A-B12E-6B133F0F878A}"/>
    <dgm:cxn modelId="{9A421521-7B83-A241-9275-A62F76F24C8A}" type="presParOf" srcId="{D073A3C6-E512-B346-B4B5-0338985D1B5D}" destId="{2878156F-ABB4-244E-AAAB-41806C0E2DD9}" srcOrd="0" destOrd="0" presId="urn:microsoft.com/office/officeart/2005/8/layout/pyramid1"/>
    <dgm:cxn modelId="{181EB2BC-2C76-024F-B174-90AB543CDB17}" type="presParOf" srcId="{2878156F-ABB4-244E-AAAB-41806C0E2DD9}" destId="{CDC7CA56-3FDD-F44E-8579-DBFEE5B03402}" srcOrd="0" destOrd="0" presId="urn:microsoft.com/office/officeart/2005/8/layout/pyramid1"/>
    <dgm:cxn modelId="{D8A9F3DD-BE96-0240-B09B-6640567AE299}" type="presParOf" srcId="{2878156F-ABB4-244E-AAAB-41806C0E2DD9}" destId="{F85D8D7F-028D-9D4A-8D5B-07E434FEF6C1}" srcOrd="1" destOrd="0" presId="urn:microsoft.com/office/officeart/2005/8/layout/pyramid1"/>
    <dgm:cxn modelId="{BC52022A-B211-794C-AEFB-29D70DC4B7B0}" type="presParOf" srcId="{D073A3C6-E512-B346-B4B5-0338985D1B5D}" destId="{6CE503A2-12FC-3A4A-AE9D-0A46B2C0192A}" srcOrd="1" destOrd="0" presId="urn:microsoft.com/office/officeart/2005/8/layout/pyramid1"/>
    <dgm:cxn modelId="{A2883A6B-4515-014C-8CF4-1481207C0DA0}" type="presParOf" srcId="{6CE503A2-12FC-3A4A-AE9D-0A46B2C0192A}" destId="{32DD11D1-5B23-DD49-A4BC-C76476F67F16}" srcOrd="0" destOrd="0" presId="urn:microsoft.com/office/officeart/2005/8/layout/pyramid1"/>
    <dgm:cxn modelId="{5653A8B3-336F-E047-AB63-D875E71C43F4}" type="presParOf" srcId="{6CE503A2-12FC-3A4A-AE9D-0A46B2C0192A}" destId="{04AE2DA0-CC1F-7C42-97DF-1AEE39A1F63B}" srcOrd="1" destOrd="0" presId="urn:microsoft.com/office/officeart/2005/8/layout/pyramid1"/>
    <dgm:cxn modelId="{1FC55013-4EBE-7043-B93D-899682529021}" type="presParOf" srcId="{D073A3C6-E512-B346-B4B5-0338985D1B5D}" destId="{A5DC07F9-F4EB-D941-9B53-8FD7A32F9A24}" srcOrd="2" destOrd="0" presId="urn:microsoft.com/office/officeart/2005/8/layout/pyramid1"/>
    <dgm:cxn modelId="{906BC509-1BCF-1945-B42E-212C471C29D2}" type="presParOf" srcId="{A5DC07F9-F4EB-D941-9B53-8FD7A32F9A24}" destId="{26A287C7-DE3E-D742-A437-22857AB8650F}" srcOrd="0" destOrd="0" presId="urn:microsoft.com/office/officeart/2005/8/layout/pyramid1"/>
    <dgm:cxn modelId="{0309EC6D-A8BE-A048-A01C-C3549D99A59F}" type="presParOf" srcId="{A5DC07F9-F4EB-D941-9B53-8FD7A32F9A24}" destId="{89D62032-8064-434C-AF4E-C420772FEF3A}"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CD65406-A62F-3346-9D1B-0008014C965F}" type="doc">
      <dgm:prSet loTypeId="urn:microsoft.com/office/officeart/2005/8/layout/list1" loCatId="list" qsTypeId="urn:microsoft.com/office/officeart/2005/8/quickstyle/simple4" qsCatId="simple" csTypeId="urn:microsoft.com/office/officeart/2005/8/colors/accent4_2" csCatId="accent4" phldr="1"/>
      <dgm:spPr/>
      <dgm:t>
        <a:bodyPr/>
        <a:lstStyle/>
        <a:p>
          <a:endParaRPr lang="en-US"/>
        </a:p>
      </dgm:t>
    </dgm:pt>
    <dgm:pt modelId="{3A3C8CA0-95CE-F142-AF2B-C6A970ABE7A8}">
      <dgm:prSet phldrT="[Text]"/>
      <dgm:spPr/>
      <dgm:t>
        <a:bodyPr/>
        <a:lstStyle/>
        <a:p>
          <a:r>
            <a:rPr lang="en-US" dirty="0" smtClean="0"/>
            <a:t>Art. 9(3) does not have direct effect</a:t>
          </a:r>
          <a:endParaRPr lang="en-US" dirty="0"/>
        </a:p>
      </dgm:t>
    </dgm:pt>
    <dgm:pt modelId="{E2CEE25C-C7B0-D048-9F8F-8FD738E4E39E}" type="parTrans" cxnId="{79EEC030-9687-0F48-9C4D-283F0BC9D447}">
      <dgm:prSet/>
      <dgm:spPr/>
      <dgm:t>
        <a:bodyPr/>
        <a:lstStyle/>
        <a:p>
          <a:endParaRPr lang="en-US"/>
        </a:p>
      </dgm:t>
    </dgm:pt>
    <dgm:pt modelId="{86F3BF46-9F3B-474D-A776-54790C198407}" type="sibTrans" cxnId="{79EEC030-9687-0F48-9C4D-283F0BC9D447}">
      <dgm:prSet/>
      <dgm:spPr/>
      <dgm:t>
        <a:bodyPr/>
        <a:lstStyle/>
        <a:p>
          <a:endParaRPr lang="en-US"/>
        </a:p>
      </dgm:t>
    </dgm:pt>
    <dgm:pt modelId="{CD890198-5C63-C141-AD2F-7BED8022BB4A}">
      <dgm:prSet phldrT="[Text]"/>
      <dgm:spPr/>
      <dgm:t>
        <a:bodyPr/>
        <a:lstStyle/>
        <a:p>
          <a:r>
            <a:rPr lang="en-US" sz="2100" dirty="0" smtClean="0"/>
            <a:t>…already known since </a:t>
          </a:r>
          <a:r>
            <a:rPr lang="en-US" sz="2100" i="1" dirty="0" smtClean="0"/>
            <a:t>Brown Bear</a:t>
          </a:r>
          <a:endParaRPr lang="en-US" sz="2100" i="1" dirty="0"/>
        </a:p>
      </dgm:t>
    </dgm:pt>
    <dgm:pt modelId="{112628EC-E826-D04C-9D77-575853F46777}" type="parTrans" cxnId="{23CC2DE2-2639-9040-824B-43CB6EAEC48B}">
      <dgm:prSet/>
      <dgm:spPr/>
      <dgm:t>
        <a:bodyPr/>
        <a:lstStyle/>
        <a:p>
          <a:endParaRPr lang="en-US"/>
        </a:p>
      </dgm:t>
    </dgm:pt>
    <dgm:pt modelId="{4B1AB867-62C1-8941-942B-464A5E733F78}" type="sibTrans" cxnId="{23CC2DE2-2639-9040-824B-43CB6EAEC48B}">
      <dgm:prSet/>
      <dgm:spPr/>
      <dgm:t>
        <a:bodyPr/>
        <a:lstStyle/>
        <a:p>
          <a:endParaRPr lang="en-US"/>
        </a:p>
      </dgm:t>
    </dgm:pt>
    <dgm:pt modelId="{DC3E0A78-D2C7-6847-B300-38ACAF4FFAF3}">
      <dgm:prSet phldrT="[Text]"/>
      <dgm:spPr/>
      <dgm:t>
        <a:bodyPr/>
        <a:lstStyle/>
        <a:p>
          <a:r>
            <a:rPr lang="en-US" sz="2100" dirty="0" smtClean="0"/>
            <a:t>EU transposition of Aarhus Convention cannot be checked by European Courts</a:t>
          </a:r>
          <a:endParaRPr lang="en-US" sz="2100" dirty="0"/>
        </a:p>
      </dgm:t>
    </dgm:pt>
    <dgm:pt modelId="{BDFD0F3E-80F5-1F46-A0FC-98CDA09E9DCA}" type="parTrans" cxnId="{790D4E2B-1505-AE47-A6BA-01B5FCF42D3B}">
      <dgm:prSet/>
      <dgm:spPr/>
      <dgm:t>
        <a:bodyPr/>
        <a:lstStyle/>
        <a:p>
          <a:endParaRPr lang="en-US"/>
        </a:p>
      </dgm:t>
    </dgm:pt>
    <dgm:pt modelId="{6B1CA7A9-959B-8D4B-B9F0-72B61168AAF2}" type="sibTrans" cxnId="{790D4E2B-1505-AE47-A6BA-01B5FCF42D3B}">
      <dgm:prSet/>
      <dgm:spPr/>
      <dgm:t>
        <a:bodyPr/>
        <a:lstStyle/>
        <a:p>
          <a:endParaRPr lang="en-US"/>
        </a:p>
      </dgm:t>
    </dgm:pt>
    <dgm:pt modelId="{8F549736-8413-9244-B848-9A3AE6BE5F21}">
      <dgm:prSet phldrT="[Text]"/>
      <dgm:spPr/>
      <dgm:t>
        <a:bodyPr/>
        <a:lstStyle/>
        <a:p>
          <a:r>
            <a:rPr lang="en-US" dirty="0" smtClean="0"/>
            <a:t>Violation of Art. 9(3) by the EU is evident</a:t>
          </a:r>
          <a:endParaRPr lang="en-US" dirty="0"/>
        </a:p>
      </dgm:t>
    </dgm:pt>
    <dgm:pt modelId="{24EEEF8B-E776-0F4B-93EC-C1980CB108A9}" type="parTrans" cxnId="{A900EB02-36A4-294B-AD67-1763857244C9}">
      <dgm:prSet/>
      <dgm:spPr/>
      <dgm:t>
        <a:bodyPr/>
        <a:lstStyle/>
        <a:p>
          <a:endParaRPr lang="en-US"/>
        </a:p>
      </dgm:t>
    </dgm:pt>
    <dgm:pt modelId="{45E8F46E-CEBE-AA4A-B41A-319392BE31D9}" type="sibTrans" cxnId="{A900EB02-36A4-294B-AD67-1763857244C9}">
      <dgm:prSet/>
      <dgm:spPr/>
      <dgm:t>
        <a:bodyPr/>
        <a:lstStyle/>
        <a:p>
          <a:endParaRPr lang="en-US"/>
        </a:p>
      </dgm:t>
    </dgm:pt>
    <dgm:pt modelId="{A439EC6F-BC3D-2E4F-BC57-1D403AC9DF5C}">
      <dgm:prSet phldrT="[Text]" custT="1"/>
      <dgm:spPr/>
      <dgm:t>
        <a:bodyPr/>
        <a:lstStyle/>
        <a:p>
          <a:r>
            <a:rPr lang="en-US" sz="2100" dirty="0" smtClean="0"/>
            <a:t>Cf. Art. 3(5) TEU: aim of the EU is to contribute ‘to the strict observance and the development of international law’</a:t>
          </a:r>
          <a:endParaRPr lang="en-US" sz="2100" dirty="0"/>
        </a:p>
      </dgm:t>
    </dgm:pt>
    <dgm:pt modelId="{72974A3B-DB81-4E49-BD70-AAECD0036A8B}" type="parTrans" cxnId="{70AE1A9A-E437-564C-8F40-5A9D0048CE9A}">
      <dgm:prSet/>
      <dgm:spPr/>
      <dgm:t>
        <a:bodyPr/>
        <a:lstStyle/>
        <a:p>
          <a:endParaRPr lang="en-US"/>
        </a:p>
      </dgm:t>
    </dgm:pt>
    <dgm:pt modelId="{3A64644E-ACF2-4F48-9729-61B017CA3B4D}" type="sibTrans" cxnId="{70AE1A9A-E437-564C-8F40-5A9D0048CE9A}">
      <dgm:prSet/>
      <dgm:spPr/>
      <dgm:t>
        <a:bodyPr/>
        <a:lstStyle/>
        <a:p>
          <a:endParaRPr lang="en-US"/>
        </a:p>
      </dgm:t>
    </dgm:pt>
    <dgm:pt modelId="{8EDDA130-F537-9247-BB5D-D7C2F9580CF9}">
      <dgm:prSet phldrT="[Text]" custT="1"/>
      <dgm:spPr/>
      <dgm:t>
        <a:bodyPr/>
        <a:lstStyle/>
        <a:p>
          <a:r>
            <a:rPr lang="en-US" sz="2100" dirty="0" smtClean="0"/>
            <a:t>Art. 9(3) ‘all acts and omissions relating to the environment’ vs. Aarhus Regulation ‘measure of individual scope’</a:t>
          </a:r>
          <a:endParaRPr lang="en-US" sz="2100" dirty="0"/>
        </a:p>
      </dgm:t>
    </dgm:pt>
    <dgm:pt modelId="{8DBBCB35-5758-7F4D-B720-D7AB5AB05EC0}" type="parTrans" cxnId="{0736D14A-0D98-2C47-8941-0590423A23FE}">
      <dgm:prSet/>
      <dgm:spPr/>
      <dgm:t>
        <a:bodyPr/>
        <a:lstStyle/>
        <a:p>
          <a:endParaRPr lang="en-US"/>
        </a:p>
      </dgm:t>
    </dgm:pt>
    <dgm:pt modelId="{E85D8C3B-5F1D-5C49-8DE2-0426E5E6C5AC}" type="sibTrans" cxnId="{0736D14A-0D98-2C47-8941-0590423A23FE}">
      <dgm:prSet/>
      <dgm:spPr/>
      <dgm:t>
        <a:bodyPr/>
        <a:lstStyle/>
        <a:p>
          <a:endParaRPr lang="en-US"/>
        </a:p>
      </dgm:t>
    </dgm:pt>
    <dgm:pt modelId="{7EA5E028-C78D-E744-B792-98BC62D1E7A3}">
      <dgm:prSet phldrT="[Text]"/>
      <dgm:spPr/>
      <dgm:t>
        <a:bodyPr/>
        <a:lstStyle/>
        <a:p>
          <a:r>
            <a:rPr lang="en-US" sz="2100" i="1" dirty="0" smtClean="0"/>
            <a:t>Nakajima</a:t>
          </a:r>
          <a:r>
            <a:rPr lang="en-US" sz="2100" dirty="0" smtClean="0"/>
            <a:t> exception interpreted very narrowly</a:t>
          </a:r>
          <a:endParaRPr lang="en-US" sz="2100" dirty="0"/>
        </a:p>
      </dgm:t>
    </dgm:pt>
    <dgm:pt modelId="{85AC0009-5ABC-4D42-A822-487BABE5A1A7}" type="parTrans" cxnId="{B1E450F2-8AE3-C547-8022-7080682D0956}">
      <dgm:prSet/>
      <dgm:spPr/>
      <dgm:t>
        <a:bodyPr/>
        <a:lstStyle/>
        <a:p>
          <a:endParaRPr lang="en-US"/>
        </a:p>
      </dgm:t>
    </dgm:pt>
    <dgm:pt modelId="{DE5205A8-3BB0-F641-9198-A1BFB65ADEAB}" type="sibTrans" cxnId="{B1E450F2-8AE3-C547-8022-7080682D0956}">
      <dgm:prSet/>
      <dgm:spPr/>
      <dgm:t>
        <a:bodyPr/>
        <a:lstStyle/>
        <a:p>
          <a:endParaRPr lang="en-US"/>
        </a:p>
      </dgm:t>
    </dgm:pt>
    <dgm:pt modelId="{53AC90AA-545E-F94B-8AD6-D76F2138FC1A}">
      <dgm:prSet phldrT="[Text]"/>
      <dgm:spPr/>
      <dgm:t>
        <a:bodyPr/>
        <a:lstStyle/>
        <a:p>
          <a:r>
            <a:rPr lang="en-US" sz="2100" dirty="0" smtClean="0"/>
            <a:t>What about indirect effect? (cf. </a:t>
          </a:r>
          <a:r>
            <a:rPr lang="en-US" sz="2100" i="1" dirty="0" smtClean="0"/>
            <a:t>Brown Bear</a:t>
          </a:r>
          <a:r>
            <a:rPr lang="en-US" sz="2100" dirty="0" smtClean="0"/>
            <a:t>)</a:t>
          </a:r>
          <a:endParaRPr lang="en-US" sz="2100" dirty="0"/>
        </a:p>
      </dgm:t>
    </dgm:pt>
    <dgm:pt modelId="{77693369-5C6C-6F4D-8882-3FA1319304EF}" type="parTrans" cxnId="{1EAA4592-B647-E24B-8B21-8E6360C70CDA}">
      <dgm:prSet/>
      <dgm:spPr/>
      <dgm:t>
        <a:bodyPr/>
        <a:lstStyle/>
        <a:p>
          <a:endParaRPr lang="en-US"/>
        </a:p>
      </dgm:t>
    </dgm:pt>
    <dgm:pt modelId="{A83642FC-53F4-6242-9CDD-715AADD8D6B0}" type="sibTrans" cxnId="{1EAA4592-B647-E24B-8B21-8E6360C70CDA}">
      <dgm:prSet/>
      <dgm:spPr/>
      <dgm:t>
        <a:bodyPr/>
        <a:lstStyle/>
        <a:p>
          <a:endParaRPr lang="en-US"/>
        </a:p>
      </dgm:t>
    </dgm:pt>
    <dgm:pt modelId="{D1D84D5E-A91D-4E4B-93BA-B75D8E8CAD3F}">
      <dgm:prSet phldrT="[Text]" custT="1"/>
      <dgm:spPr/>
      <dgm:t>
        <a:bodyPr/>
        <a:lstStyle/>
        <a:p>
          <a:r>
            <a:rPr lang="en-US" sz="1900" dirty="0" smtClean="0"/>
            <a:t>Why did the Court not talk about it?</a:t>
          </a:r>
          <a:endParaRPr lang="en-US" sz="1900" dirty="0"/>
        </a:p>
      </dgm:t>
    </dgm:pt>
    <dgm:pt modelId="{8F722059-2A2B-6C4D-A8D3-AE95A4A0792B}" type="parTrans" cxnId="{58F3C30C-2050-4644-AD3E-98C6C7B3B723}">
      <dgm:prSet/>
      <dgm:spPr/>
      <dgm:t>
        <a:bodyPr/>
        <a:lstStyle/>
        <a:p>
          <a:endParaRPr lang="en-US"/>
        </a:p>
      </dgm:t>
    </dgm:pt>
    <dgm:pt modelId="{E219CD82-943E-0F43-97D6-F6831BB85257}" type="sibTrans" cxnId="{58F3C30C-2050-4644-AD3E-98C6C7B3B723}">
      <dgm:prSet/>
      <dgm:spPr/>
      <dgm:t>
        <a:bodyPr/>
        <a:lstStyle/>
        <a:p>
          <a:endParaRPr lang="en-US"/>
        </a:p>
      </dgm:t>
    </dgm:pt>
    <dgm:pt modelId="{2E610D1C-D0E9-A749-9287-A75FCB89CBD2}">
      <dgm:prSet phldrT="[Text]" custT="1"/>
      <dgm:spPr/>
      <dgm:t>
        <a:bodyPr/>
        <a:lstStyle/>
        <a:p>
          <a:r>
            <a:rPr lang="en-US" sz="1900" dirty="0" smtClean="0"/>
            <a:t>It is even possible?</a:t>
          </a:r>
          <a:endParaRPr lang="en-US" sz="1900" dirty="0"/>
        </a:p>
      </dgm:t>
    </dgm:pt>
    <dgm:pt modelId="{620982C7-E052-A048-BBB0-884037D57CFC}" type="parTrans" cxnId="{9A287B7A-7550-E044-B317-2561E3B7093E}">
      <dgm:prSet/>
      <dgm:spPr/>
      <dgm:t>
        <a:bodyPr/>
        <a:lstStyle/>
        <a:p>
          <a:endParaRPr lang="en-US"/>
        </a:p>
      </dgm:t>
    </dgm:pt>
    <dgm:pt modelId="{03C5EE5F-6FC0-A249-B4F5-C7A10165A58D}" type="sibTrans" cxnId="{9A287B7A-7550-E044-B317-2561E3B7093E}">
      <dgm:prSet/>
      <dgm:spPr/>
      <dgm:t>
        <a:bodyPr/>
        <a:lstStyle/>
        <a:p>
          <a:endParaRPr lang="en-US"/>
        </a:p>
      </dgm:t>
    </dgm:pt>
    <dgm:pt modelId="{7162DC1C-D0F5-C647-A8AB-38CF50DC80D1}" type="pres">
      <dgm:prSet presAssocID="{CCD65406-A62F-3346-9D1B-0008014C965F}" presName="linear" presStyleCnt="0">
        <dgm:presLayoutVars>
          <dgm:dir/>
          <dgm:animLvl val="lvl"/>
          <dgm:resizeHandles val="exact"/>
        </dgm:presLayoutVars>
      </dgm:prSet>
      <dgm:spPr/>
      <dgm:t>
        <a:bodyPr/>
        <a:lstStyle/>
        <a:p>
          <a:endParaRPr lang="en-US"/>
        </a:p>
      </dgm:t>
    </dgm:pt>
    <dgm:pt modelId="{3EA5EAC4-F05B-7E47-980F-291907D0E6CA}" type="pres">
      <dgm:prSet presAssocID="{3A3C8CA0-95CE-F142-AF2B-C6A970ABE7A8}" presName="parentLin" presStyleCnt="0"/>
      <dgm:spPr/>
      <dgm:t>
        <a:bodyPr/>
        <a:lstStyle/>
        <a:p>
          <a:endParaRPr lang="en-US"/>
        </a:p>
      </dgm:t>
    </dgm:pt>
    <dgm:pt modelId="{52C221BA-9F67-C741-A9A3-6FFD6B70B5ED}" type="pres">
      <dgm:prSet presAssocID="{3A3C8CA0-95CE-F142-AF2B-C6A970ABE7A8}" presName="parentLeftMargin" presStyleLbl="node1" presStyleIdx="0" presStyleCnt="2"/>
      <dgm:spPr/>
      <dgm:t>
        <a:bodyPr/>
        <a:lstStyle/>
        <a:p>
          <a:endParaRPr lang="en-US"/>
        </a:p>
      </dgm:t>
    </dgm:pt>
    <dgm:pt modelId="{B4A75C3D-53CF-924B-9774-FA63F6CDD43E}" type="pres">
      <dgm:prSet presAssocID="{3A3C8CA0-95CE-F142-AF2B-C6A970ABE7A8}" presName="parentText" presStyleLbl="node1" presStyleIdx="0" presStyleCnt="2">
        <dgm:presLayoutVars>
          <dgm:chMax val="0"/>
          <dgm:bulletEnabled val="1"/>
        </dgm:presLayoutVars>
      </dgm:prSet>
      <dgm:spPr/>
      <dgm:t>
        <a:bodyPr/>
        <a:lstStyle/>
        <a:p>
          <a:endParaRPr lang="en-US"/>
        </a:p>
      </dgm:t>
    </dgm:pt>
    <dgm:pt modelId="{39A8FD91-D410-3D4A-A736-D03241162EBB}" type="pres">
      <dgm:prSet presAssocID="{3A3C8CA0-95CE-F142-AF2B-C6A970ABE7A8}" presName="negativeSpace" presStyleCnt="0"/>
      <dgm:spPr/>
      <dgm:t>
        <a:bodyPr/>
        <a:lstStyle/>
        <a:p>
          <a:endParaRPr lang="en-US"/>
        </a:p>
      </dgm:t>
    </dgm:pt>
    <dgm:pt modelId="{19097EEE-26F8-524A-A799-B72959A8FD24}" type="pres">
      <dgm:prSet presAssocID="{3A3C8CA0-95CE-F142-AF2B-C6A970ABE7A8}" presName="childText" presStyleLbl="conFgAcc1" presStyleIdx="0" presStyleCnt="2">
        <dgm:presLayoutVars>
          <dgm:bulletEnabled val="1"/>
        </dgm:presLayoutVars>
      </dgm:prSet>
      <dgm:spPr/>
      <dgm:t>
        <a:bodyPr/>
        <a:lstStyle/>
        <a:p>
          <a:endParaRPr lang="en-US"/>
        </a:p>
      </dgm:t>
    </dgm:pt>
    <dgm:pt modelId="{20A71ECD-FDB9-774A-87EF-6FAD6BFC59B8}" type="pres">
      <dgm:prSet presAssocID="{86F3BF46-9F3B-474D-A776-54790C198407}" presName="spaceBetweenRectangles" presStyleCnt="0"/>
      <dgm:spPr/>
      <dgm:t>
        <a:bodyPr/>
        <a:lstStyle/>
        <a:p>
          <a:endParaRPr lang="en-US"/>
        </a:p>
      </dgm:t>
    </dgm:pt>
    <dgm:pt modelId="{10741416-6487-8B4D-81ED-E521E83AE0AD}" type="pres">
      <dgm:prSet presAssocID="{8F549736-8413-9244-B848-9A3AE6BE5F21}" presName="parentLin" presStyleCnt="0"/>
      <dgm:spPr/>
      <dgm:t>
        <a:bodyPr/>
        <a:lstStyle/>
        <a:p>
          <a:endParaRPr lang="en-US"/>
        </a:p>
      </dgm:t>
    </dgm:pt>
    <dgm:pt modelId="{1EE032FD-B0B9-BA46-97DA-DD9A0DA1ECA3}" type="pres">
      <dgm:prSet presAssocID="{8F549736-8413-9244-B848-9A3AE6BE5F21}" presName="parentLeftMargin" presStyleLbl="node1" presStyleIdx="0" presStyleCnt="2"/>
      <dgm:spPr/>
      <dgm:t>
        <a:bodyPr/>
        <a:lstStyle/>
        <a:p>
          <a:endParaRPr lang="en-US"/>
        </a:p>
      </dgm:t>
    </dgm:pt>
    <dgm:pt modelId="{CF6DAEEB-64EF-B143-BE4D-F462642D2D3B}" type="pres">
      <dgm:prSet presAssocID="{8F549736-8413-9244-B848-9A3AE6BE5F21}" presName="parentText" presStyleLbl="node1" presStyleIdx="1" presStyleCnt="2">
        <dgm:presLayoutVars>
          <dgm:chMax val="0"/>
          <dgm:bulletEnabled val="1"/>
        </dgm:presLayoutVars>
      </dgm:prSet>
      <dgm:spPr/>
      <dgm:t>
        <a:bodyPr/>
        <a:lstStyle/>
        <a:p>
          <a:endParaRPr lang="en-US"/>
        </a:p>
      </dgm:t>
    </dgm:pt>
    <dgm:pt modelId="{B200CD49-8DAA-F34B-93C1-C3C5D50F5A46}" type="pres">
      <dgm:prSet presAssocID="{8F549736-8413-9244-B848-9A3AE6BE5F21}" presName="negativeSpace" presStyleCnt="0"/>
      <dgm:spPr/>
      <dgm:t>
        <a:bodyPr/>
        <a:lstStyle/>
        <a:p>
          <a:endParaRPr lang="en-US"/>
        </a:p>
      </dgm:t>
    </dgm:pt>
    <dgm:pt modelId="{5B70A3B6-D597-A44D-91B1-1B438BFA608A}" type="pres">
      <dgm:prSet presAssocID="{8F549736-8413-9244-B848-9A3AE6BE5F21}" presName="childText" presStyleLbl="conFgAcc1" presStyleIdx="1" presStyleCnt="2">
        <dgm:presLayoutVars>
          <dgm:bulletEnabled val="1"/>
        </dgm:presLayoutVars>
      </dgm:prSet>
      <dgm:spPr/>
      <dgm:t>
        <a:bodyPr/>
        <a:lstStyle/>
        <a:p>
          <a:endParaRPr lang="en-US"/>
        </a:p>
      </dgm:t>
    </dgm:pt>
  </dgm:ptLst>
  <dgm:cxnLst>
    <dgm:cxn modelId="{51F0E411-38D9-A847-82DB-07764762CFC3}" type="presOf" srcId="{3A3C8CA0-95CE-F142-AF2B-C6A970ABE7A8}" destId="{52C221BA-9F67-C741-A9A3-6FFD6B70B5ED}" srcOrd="0" destOrd="0" presId="urn:microsoft.com/office/officeart/2005/8/layout/list1"/>
    <dgm:cxn modelId="{790D4E2B-1505-AE47-A6BA-01B5FCF42D3B}" srcId="{3A3C8CA0-95CE-F142-AF2B-C6A970ABE7A8}" destId="{DC3E0A78-D2C7-6847-B300-38ACAF4FFAF3}" srcOrd="2" destOrd="0" parTransId="{BDFD0F3E-80F5-1F46-A0FC-98CDA09E9DCA}" sibTransId="{6B1CA7A9-959B-8D4B-B9F0-72B61168AAF2}"/>
    <dgm:cxn modelId="{BABB5F9F-A479-2E49-BC93-CB69A1ACF729}" type="presOf" srcId="{CD890198-5C63-C141-AD2F-7BED8022BB4A}" destId="{19097EEE-26F8-524A-A799-B72959A8FD24}" srcOrd="0" destOrd="0" presId="urn:microsoft.com/office/officeart/2005/8/layout/list1"/>
    <dgm:cxn modelId="{B1E450F2-8AE3-C547-8022-7080682D0956}" srcId="{3A3C8CA0-95CE-F142-AF2B-C6A970ABE7A8}" destId="{7EA5E028-C78D-E744-B792-98BC62D1E7A3}" srcOrd="1" destOrd="0" parTransId="{85AC0009-5ABC-4D42-A822-487BABE5A1A7}" sibTransId="{DE5205A8-3BB0-F641-9198-A1BFB65ADEAB}"/>
    <dgm:cxn modelId="{9A287B7A-7550-E044-B317-2561E3B7093E}" srcId="{53AC90AA-545E-F94B-8AD6-D76F2138FC1A}" destId="{2E610D1C-D0E9-A749-9287-A75FCB89CBD2}" srcOrd="1" destOrd="0" parTransId="{620982C7-E052-A048-BBB0-884037D57CFC}" sibTransId="{03C5EE5F-6FC0-A249-B4F5-C7A10165A58D}"/>
    <dgm:cxn modelId="{2328DF69-D3E7-D14C-B024-414A832C52E5}" type="presOf" srcId="{7EA5E028-C78D-E744-B792-98BC62D1E7A3}" destId="{19097EEE-26F8-524A-A799-B72959A8FD24}" srcOrd="0" destOrd="1" presId="urn:microsoft.com/office/officeart/2005/8/layout/list1"/>
    <dgm:cxn modelId="{482E8A23-992F-E44B-A842-BB15ABF20E16}" type="presOf" srcId="{8F549736-8413-9244-B848-9A3AE6BE5F21}" destId="{1EE032FD-B0B9-BA46-97DA-DD9A0DA1ECA3}" srcOrd="0" destOrd="0" presId="urn:microsoft.com/office/officeart/2005/8/layout/list1"/>
    <dgm:cxn modelId="{6F873D09-BEDE-5046-B101-E27C64A29C80}" type="presOf" srcId="{DC3E0A78-D2C7-6847-B300-38ACAF4FFAF3}" destId="{19097EEE-26F8-524A-A799-B72959A8FD24}" srcOrd="0" destOrd="2" presId="urn:microsoft.com/office/officeart/2005/8/layout/list1"/>
    <dgm:cxn modelId="{1EAA4592-B647-E24B-8B21-8E6360C70CDA}" srcId="{3A3C8CA0-95CE-F142-AF2B-C6A970ABE7A8}" destId="{53AC90AA-545E-F94B-8AD6-D76F2138FC1A}" srcOrd="3" destOrd="0" parTransId="{77693369-5C6C-6F4D-8882-3FA1319304EF}" sibTransId="{A83642FC-53F4-6242-9CDD-715AADD8D6B0}"/>
    <dgm:cxn modelId="{58F3C30C-2050-4644-AD3E-98C6C7B3B723}" srcId="{53AC90AA-545E-F94B-8AD6-D76F2138FC1A}" destId="{D1D84D5E-A91D-4E4B-93BA-B75D8E8CAD3F}" srcOrd="0" destOrd="0" parTransId="{8F722059-2A2B-6C4D-A8D3-AE95A4A0792B}" sibTransId="{E219CD82-943E-0F43-97D6-F6831BB85257}"/>
    <dgm:cxn modelId="{440E0D43-FB8A-5A4B-9D25-858DCD705F9A}" type="presOf" srcId="{CCD65406-A62F-3346-9D1B-0008014C965F}" destId="{7162DC1C-D0F5-C647-A8AB-38CF50DC80D1}" srcOrd="0" destOrd="0" presId="urn:microsoft.com/office/officeart/2005/8/layout/list1"/>
    <dgm:cxn modelId="{23CC2DE2-2639-9040-824B-43CB6EAEC48B}" srcId="{3A3C8CA0-95CE-F142-AF2B-C6A970ABE7A8}" destId="{CD890198-5C63-C141-AD2F-7BED8022BB4A}" srcOrd="0" destOrd="0" parTransId="{112628EC-E826-D04C-9D77-575853F46777}" sibTransId="{4B1AB867-62C1-8941-942B-464A5E733F78}"/>
    <dgm:cxn modelId="{A900EB02-36A4-294B-AD67-1763857244C9}" srcId="{CCD65406-A62F-3346-9D1B-0008014C965F}" destId="{8F549736-8413-9244-B848-9A3AE6BE5F21}" srcOrd="1" destOrd="0" parTransId="{24EEEF8B-E776-0F4B-93EC-C1980CB108A9}" sibTransId="{45E8F46E-CEBE-AA4A-B41A-319392BE31D9}"/>
    <dgm:cxn modelId="{70AE1A9A-E437-564C-8F40-5A9D0048CE9A}" srcId="{8F549736-8413-9244-B848-9A3AE6BE5F21}" destId="{A439EC6F-BC3D-2E4F-BC57-1D403AC9DF5C}" srcOrd="0" destOrd="0" parTransId="{72974A3B-DB81-4E49-BD70-AAECD0036A8B}" sibTransId="{3A64644E-ACF2-4F48-9729-61B017CA3B4D}"/>
    <dgm:cxn modelId="{1E59537C-86AC-064B-8539-AD94434DF391}" type="presOf" srcId="{8F549736-8413-9244-B848-9A3AE6BE5F21}" destId="{CF6DAEEB-64EF-B143-BE4D-F462642D2D3B}" srcOrd="1" destOrd="0" presId="urn:microsoft.com/office/officeart/2005/8/layout/list1"/>
    <dgm:cxn modelId="{0736D14A-0D98-2C47-8941-0590423A23FE}" srcId="{8F549736-8413-9244-B848-9A3AE6BE5F21}" destId="{8EDDA130-F537-9247-BB5D-D7C2F9580CF9}" srcOrd="1" destOrd="0" parTransId="{8DBBCB35-5758-7F4D-B720-D7AB5AB05EC0}" sibTransId="{E85D8C3B-5F1D-5C49-8DE2-0426E5E6C5AC}"/>
    <dgm:cxn modelId="{FF8709AF-2C6B-0F4E-A56C-27E87D1869BC}" type="presOf" srcId="{2E610D1C-D0E9-A749-9287-A75FCB89CBD2}" destId="{19097EEE-26F8-524A-A799-B72959A8FD24}" srcOrd="0" destOrd="5" presId="urn:microsoft.com/office/officeart/2005/8/layout/list1"/>
    <dgm:cxn modelId="{48CC122E-7113-4D49-9D9E-2733EDC44F1E}" type="presOf" srcId="{3A3C8CA0-95CE-F142-AF2B-C6A970ABE7A8}" destId="{B4A75C3D-53CF-924B-9774-FA63F6CDD43E}" srcOrd="1" destOrd="0" presId="urn:microsoft.com/office/officeart/2005/8/layout/list1"/>
    <dgm:cxn modelId="{2D11C41F-7E0F-D14C-90B5-DCDCD5511F37}" type="presOf" srcId="{8EDDA130-F537-9247-BB5D-D7C2F9580CF9}" destId="{5B70A3B6-D597-A44D-91B1-1B438BFA608A}" srcOrd="0" destOrd="1" presId="urn:microsoft.com/office/officeart/2005/8/layout/list1"/>
    <dgm:cxn modelId="{79EEC030-9687-0F48-9C4D-283F0BC9D447}" srcId="{CCD65406-A62F-3346-9D1B-0008014C965F}" destId="{3A3C8CA0-95CE-F142-AF2B-C6A970ABE7A8}" srcOrd="0" destOrd="0" parTransId="{E2CEE25C-C7B0-D048-9F8F-8FD738E4E39E}" sibTransId="{86F3BF46-9F3B-474D-A776-54790C198407}"/>
    <dgm:cxn modelId="{A3792D84-6A83-1444-8DB5-3EC2B852CD3D}" type="presOf" srcId="{A439EC6F-BC3D-2E4F-BC57-1D403AC9DF5C}" destId="{5B70A3B6-D597-A44D-91B1-1B438BFA608A}" srcOrd="0" destOrd="0" presId="urn:microsoft.com/office/officeart/2005/8/layout/list1"/>
    <dgm:cxn modelId="{FF54FD64-B54F-9441-B804-5B1C33ADC0FC}" type="presOf" srcId="{53AC90AA-545E-F94B-8AD6-D76F2138FC1A}" destId="{19097EEE-26F8-524A-A799-B72959A8FD24}" srcOrd="0" destOrd="3" presId="urn:microsoft.com/office/officeart/2005/8/layout/list1"/>
    <dgm:cxn modelId="{51472F9B-6C00-294C-BC43-01007B77965B}" type="presOf" srcId="{D1D84D5E-A91D-4E4B-93BA-B75D8E8CAD3F}" destId="{19097EEE-26F8-524A-A799-B72959A8FD24}" srcOrd="0" destOrd="4" presId="urn:microsoft.com/office/officeart/2005/8/layout/list1"/>
    <dgm:cxn modelId="{1AFD270A-28FE-E740-84A8-0AAED9A93CC9}" type="presParOf" srcId="{7162DC1C-D0F5-C647-A8AB-38CF50DC80D1}" destId="{3EA5EAC4-F05B-7E47-980F-291907D0E6CA}" srcOrd="0" destOrd="0" presId="urn:microsoft.com/office/officeart/2005/8/layout/list1"/>
    <dgm:cxn modelId="{B8B43D90-179F-DB4E-B3D0-8C53B4804EBD}" type="presParOf" srcId="{3EA5EAC4-F05B-7E47-980F-291907D0E6CA}" destId="{52C221BA-9F67-C741-A9A3-6FFD6B70B5ED}" srcOrd="0" destOrd="0" presId="urn:microsoft.com/office/officeart/2005/8/layout/list1"/>
    <dgm:cxn modelId="{7E58D5A9-D320-5447-9E0F-6E4E813B93F7}" type="presParOf" srcId="{3EA5EAC4-F05B-7E47-980F-291907D0E6CA}" destId="{B4A75C3D-53CF-924B-9774-FA63F6CDD43E}" srcOrd="1" destOrd="0" presId="urn:microsoft.com/office/officeart/2005/8/layout/list1"/>
    <dgm:cxn modelId="{BD7B637B-EEDA-DC43-AAE6-75685433B3B5}" type="presParOf" srcId="{7162DC1C-D0F5-C647-A8AB-38CF50DC80D1}" destId="{39A8FD91-D410-3D4A-A736-D03241162EBB}" srcOrd="1" destOrd="0" presId="urn:microsoft.com/office/officeart/2005/8/layout/list1"/>
    <dgm:cxn modelId="{E815E42E-83FA-EC48-B5E2-A3139D639A9D}" type="presParOf" srcId="{7162DC1C-D0F5-C647-A8AB-38CF50DC80D1}" destId="{19097EEE-26F8-524A-A799-B72959A8FD24}" srcOrd="2" destOrd="0" presId="urn:microsoft.com/office/officeart/2005/8/layout/list1"/>
    <dgm:cxn modelId="{01985689-126F-9041-9352-5A903DDB4FEA}" type="presParOf" srcId="{7162DC1C-D0F5-C647-A8AB-38CF50DC80D1}" destId="{20A71ECD-FDB9-774A-87EF-6FAD6BFC59B8}" srcOrd="3" destOrd="0" presId="urn:microsoft.com/office/officeart/2005/8/layout/list1"/>
    <dgm:cxn modelId="{C5A3757D-235B-1B45-A84A-9B7DCBD8C636}" type="presParOf" srcId="{7162DC1C-D0F5-C647-A8AB-38CF50DC80D1}" destId="{10741416-6487-8B4D-81ED-E521E83AE0AD}" srcOrd="4" destOrd="0" presId="urn:microsoft.com/office/officeart/2005/8/layout/list1"/>
    <dgm:cxn modelId="{6D937ABE-DD76-5441-9C30-3835A93A9465}" type="presParOf" srcId="{10741416-6487-8B4D-81ED-E521E83AE0AD}" destId="{1EE032FD-B0B9-BA46-97DA-DD9A0DA1ECA3}" srcOrd="0" destOrd="0" presId="urn:microsoft.com/office/officeart/2005/8/layout/list1"/>
    <dgm:cxn modelId="{869C0A57-7E95-2D4F-AE4E-DF5427BB8ABF}" type="presParOf" srcId="{10741416-6487-8B4D-81ED-E521E83AE0AD}" destId="{CF6DAEEB-64EF-B143-BE4D-F462642D2D3B}" srcOrd="1" destOrd="0" presId="urn:microsoft.com/office/officeart/2005/8/layout/list1"/>
    <dgm:cxn modelId="{A78BE7EC-A7CA-4A4B-BE9B-5A99625B9554}" type="presParOf" srcId="{7162DC1C-D0F5-C647-A8AB-38CF50DC80D1}" destId="{B200CD49-8DAA-F34B-93C1-C3C5D50F5A46}" srcOrd="5" destOrd="0" presId="urn:microsoft.com/office/officeart/2005/8/layout/list1"/>
    <dgm:cxn modelId="{4FB7F73A-ACAD-A743-B2A1-A1B8518D9A4D}" type="presParOf" srcId="{7162DC1C-D0F5-C647-A8AB-38CF50DC80D1}" destId="{5B70A3B6-D597-A44D-91B1-1B438BFA608A}"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A4C9A1-EF76-2A48-8C0F-BDBB95697DDB}">
      <dsp:nvSpPr>
        <dsp:cNvPr id="0" name=""/>
        <dsp:cNvSpPr/>
      </dsp:nvSpPr>
      <dsp:spPr>
        <a:xfrm>
          <a:off x="-343007" y="-33815"/>
          <a:ext cx="8229595" cy="2064551"/>
        </a:xfrm>
        <a:prstGeom prst="roundRect">
          <a:avLst>
            <a:gd name="adj" fmla="val 10000"/>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sz="3600" b="1" kern="1200" dirty="0" smtClean="0"/>
            <a:t>Access to justice at EU level: discussion of appeal of </a:t>
          </a:r>
          <a:r>
            <a:rPr lang="en-US" sz="3600" b="1" i="1" kern="1200" dirty="0" err="1" smtClean="0"/>
            <a:t>Vereniging</a:t>
          </a:r>
          <a:r>
            <a:rPr lang="en-US" sz="3600" b="1" i="1" kern="1200" dirty="0" smtClean="0"/>
            <a:t> Milieu </a:t>
          </a:r>
          <a:r>
            <a:rPr lang="en-US" sz="3600" b="1" i="1" kern="1200" dirty="0" err="1" smtClean="0"/>
            <a:t>Defensie</a:t>
          </a:r>
          <a:r>
            <a:rPr lang="en-US" sz="3600" b="1" i="1" kern="1200" dirty="0" smtClean="0"/>
            <a:t> </a:t>
          </a:r>
          <a:r>
            <a:rPr lang="en-US" sz="3600" b="1" i="0" kern="1200" dirty="0" smtClean="0"/>
            <a:t>case (1)</a:t>
          </a:r>
          <a:endParaRPr lang="en-US" sz="3600" b="1" i="0" kern="1200" dirty="0"/>
        </a:p>
      </dsp:txBody>
      <dsp:txXfrm>
        <a:off x="-282538" y="26654"/>
        <a:ext cx="5792377" cy="1943613"/>
      </dsp:txXfrm>
    </dsp:sp>
    <dsp:sp modelId="{EE429F59-68D2-AC49-8973-B72970CC122E}">
      <dsp:nvSpPr>
        <dsp:cNvPr id="0" name=""/>
        <dsp:cNvSpPr/>
      </dsp:nvSpPr>
      <dsp:spPr>
        <a:xfrm>
          <a:off x="988243" y="2284652"/>
          <a:ext cx="6995160" cy="1929288"/>
        </a:xfrm>
        <a:prstGeom prst="roundRect">
          <a:avLst>
            <a:gd name="adj" fmla="val 10000"/>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it-IT" sz="3600" b="1" kern="1200" dirty="0" smtClean="0"/>
            <a:t>Intermezzo – the Access to </a:t>
          </a:r>
          <a:r>
            <a:rPr lang="it-IT" sz="3600" b="1" kern="1200" dirty="0" err="1" smtClean="0"/>
            <a:t>Justice</a:t>
          </a:r>
          <a:r>
            <a:rPr lang="it-IT" sz="3600" b="1" kern="1200" dirty="0" smtClean="0"/>
            <a:t> Directive: </a:t>
          </a:r>
          <a:r>
            <a:rPr lang="it-IT" sz="3600" b="1" kern="1200" dirty="0" err="1" smtClean="0"/>
            <a:t>recent</a:t>
          </a:r>
          <a:r>
            <a:rPr lang="it-IT" sz="3600" b="1" kern="1200" dirty="0" smtClean="0"/>
            <a:t> </a:t>
          </a:r>
          <a:r>
            <a:rPr lang="it-IT" sz="3600" b="1" kern="1200" dirty="0" err="1" smtClean="0"/>
            <a:t>developments</a:t>
          </a:r>
          <a:r>
            <a:rPr lang="it-IT" sz="3600" b="1" kern="1200" dirty="0" smtClean="0"/>
            <a:t> (2)</a:t>
          </a:r>
        </a:p>
      </dsp:txBody>
      <dsp:txXfrm>
        <a:off x="1044750" y="2341159"/>
        <a:ext cx="5010888" cy="1816274"/>
      </dsp:txXfrm>
    </dsp:sp>
    <dsp:sp modelId="{1450BDA6-04B6-2549-9344-2EEF3F53A264}">
      <dsp:nvSpPr>
        <dsp:cNvPr id="0" name=""/>
        <dsp:cNvSpPr/>
      </dsp:nvSpPr>
      <dsp:spPr>
        <a:xfrm>
          <a:off x="1439852" y="4535489"/>
          <a:ext cx="7132754" cy="1929288"/>
        </a:xfrm>
        <a:prstGeom prst="roundRect">
          <a:avLst>
            <a:gd name="adj" fmla="val 10000"/>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it-IT" sz="3600" b="1" kern="1200" dirty="0" smtClean="0"/>
            <a:t>Access to </a:t>
          </a:r>
          <a:r>
            <a:rPr lang="it-IT" sz="3600" b="1" kern="1200" dirty="0" err="1" smtClean="0"/>
            <a:t>justice</a:t>
          </a:r>
          <a:r>
            <a:rPr lang="it-IT" sz="3600" b="1" kern="1200" dirty="0" smtClean="0"/>
            <a:t> </a:t>
          </a:r>
          <a:r>
            <a:rPr lang="it-IT" sz="3600" b="1" kern="1200" dirty="0" err="1" smtClean="0"/>
            <a:t>at</a:t>
          </a:r>
          <a:r>
            <a:rPr lang="it-IT" sz="3600" b="1" kern="1200" dirty="0" smtClean="0"/>
            <a:t> </a:t>
          </a:r>
          <a:r>
            <a:rPr lang="it-IT" sz="3600" b="1" kern="1200" dirty="0" err="1" smtClean="0"/>
            <a:t>national</a:t>
          </a:r>
          <a:r>
            <a:rPr lang="it-IT" sz="3600" b="1" kern="1200" dirty="0" smtClean="0"/>
            <a:t> </a:t>
          </a:r>
          <a:r>
            <a:rPr lang="it-IT" sz="3600" b="1" kern="1200" dirty="0" err="1" smtClean="0"/>
            <a:t>level</a:t>
          </a:r>
          <a:r>
            <a:rPr lang="it-IT" sz="3600" b="1" kern="1200" dirty="0" smtClean="0"/>
            <a:t>: </a:t>
          </a:r>
          <a:r>
            <a:rPr lang="it-IT" sz="3600" b="1" kern="1200" dirty="0" err="1" smtClean="0"/>
            <a:t>discussion</a:t>
          </a:r>
          <a:r>
            <a:rPr lang="it-IT" sz="3600" b="1" kern="1200" dirty="0" smtClean="0"/>
            <a:t> of </a:t>
          </a:r>
          <a:r>
            <a:rPr lang="it-IT" sz="3600" b="1" i="1" kern="1200" dirty="0" smtClean="0"/>
            <a:t>Gruber</a:t>
          </a:r>
          <a:r>
            <a:rPr lang="it-IT" sz="3600" b="1" kern="1200" dirty="0" smtClean="0"/>
            <a:t> case (3)</a:t>
          </a:r>
        </a:p>
      </dsp:txBody>
      <dsp:txXfrm>
        <a:off x="1496359" y="4591996"/>
        <a:ext cx="5111675" cy="1816274"/>
      </dsp:txXfrm>
    </dsp:sp>
    <dsp:sp modelId="{29943327-DADE-EC45-8EC4-5C714B055F27}">
      <dsp:nvSpPr>
        <dsp:cNvPr id="0" name=""/>
        <dsp:cNvSpPr/>
      </dsp:nvSpPr>
      <dsp:spPr>
        <a:xfrm>
          <a:off x="6087866" y="1496859"/>
          <a:ext cx="1254037" cy="1254037"/>
        </a:xfrm>
        <a:prstGeom prst="downArrow">
          <a:avLst>
            <a:gd name="adj1" fmla="val 55000"/>
            <a:gd name="adj2" fmla="val 45000"/>
          </a:avLst>
        </a:prstGeom>
        <a:solidFill>
          <a:schemeClr val="accent4">
            <a:alpha val="90000"/>
            <a:tint val="40000"/>
            <a:hueOff val="0"/>
            <a:satOff val="0"/>
            <a:lumOff val="0"/>
            <a:alphaOff val="0"/>
          </a:schemeClr>
        </a:solidFill>
        <a:ln w="9525" cap="flat" cmpd="sng" algn="ctr">
          <a:solidFill>
            <a:schemeClr val="accent4">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6370024" y="1496859"/>
        <a:ext cx="689721" cy="943663"/>
      </dsp:txXfrm>
    </dsp:sp>
    <dsp:sp modelId="{B614B381-895B-4E41-9633-CCBF30883E25}">
      <dsp:nvSpPr>
        <dsp:cNvPr id="0" name=""/>
        <dsp:cNvSpPr/>
      </dsp:nvSpPr>
      <dsp:spPr>
        <a:xfrm>
          <a:off x="6632552" y="3734834"/>
          <a:ext cx="1254037" cy="1254037"/>
        </a:xfrm>
        <a:prstGeom prst="downArrow">
          <a:avLst>
            <a:gd name="adj1" fmla="val 55000"/>
            <a:gd name="adj2" fmla="val 45000"/>
          </a:avLst>
        </a:prstGeom>
        <a:solidFill>
          <a:schemeClr val="accent4">
            <a:alpha val="90000"/>
            <a:tint val="40000"/>
            <a:hueOff val="0"/>
            <a:satOff val="0"/>
            <a:lumOff val="0"/>
            <a:alphaOff val="0"/>
          </a:schemeClr>
        </a:solidFill>
        <a:ln w="9525" cap="flat" cmpd="sng" algn="ctr">
          <a:solidFill>
            <a:schemeClr val="accent4">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6914710" y="3734834"/>
        <a:ext cx="689721" cy="94366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097EEE-26F8-524A-A799-B72959A8FD24}">
      <dsp:nvSpPr>
        <dsp:cNvPr id="0" name=""/>
        <dsp:cNvSpPr/>
      </dsp:nvSpPr>
      <dsp:spPr>
        <a:xfrm>
          <a:off x="0" y="414161"/>
          <a:ext cx="7789334" cy="25704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4539" tIns="499872" rIns="604539" bIns="184912" numCol="1" spcCol="1270" anchor="t" anchorCtr="0">
          <a:noAutofit/>
        </a:bodyPr>
        <a:lstStyle/>
        <a:p>
          <a:pPr marL="228600" lvl="1" indent="-228600" algn="l" defTabSz="1155700">
            <a:lnSpc>
              <a:spcPct val="90000"/>
            </a:lnSpc>
            <a:spcBef>
              <a:spcPct val="0"/>
            </a:spcBef>
            <a:spcAft>
              <a:spcPct val="15000"/>
            </a:spcAft>
            <a:buChar char="••"/>
          </a:pPr>
          <a:r>
            <a:rPr lang="en-US" sz="2600" kern="1200" dirty="0" smtClean="0"/>
            <a:t>Direct challenge against Commission Regulation</a:t>
          </a:r>
          <a:endParaRPr lang="en-US" sz="2600" kern="1200" dirty="0"/>
        </a:p>
        <a:p>
          <a:pPr marL="457200" lvl="2" indent="-228600" algn="l" defTabSz="1066800">
            <a:lnSpc>
              <a:spcPct val="90000"/>
            </a:lnSpc>
            <a:spcBef>
              <a:spcPct val="0"/>
            </a:spcBef>
            <a:spcAft>
              <a:spcPct val="15000"/>
            </a:spcAft>
            <a:buChar char="••"/>
          </a:pPr>
          <a:r>
            <a:rPr lang="en-US" sz="2400" kern="1200" dirty="0" smtClean="0"/>
            <a:t>Regulatory act so no need to prove individual concern</a:t>
          </a:r>
          <a:endParaRPr lang="en-US" sz="2400" kern="1200" dirty="0"/>
        </a:p>
        <a:p>
          <a:pPr marL="457200" lvl="2" indent="-228600" algn="l" defTabSz="1066800">
            <a:lnSpc>
              <a:spcPct val="90000"/>
            </a:lnSpc>
            <a:spcBef>
              <a:spcPct val="0"/>
            </a:spcBef>
            <a:spcAft>
              <a:spcPct val="15000"/>
            </a:spcAft>
            <a:buChar char="••"/>
          </a:pPr>
          <a:r>
            <a:rPr lang="en-US" sz="2400" kern="1200" dirty="0" smtClean="0"/>
            <a:t>… but lack of individual concern</a:t>
          </a:r>
          <a:endParaRPr lang="en-US" sz="2400" kern="1200" dirty="0"/>
        </a:p>
      </dsp:txBody>
      <dsp:txXfrm>
        <a:off x="0" y="414161"/>
        <a:ext cx="7789334" cy="2570400"/>
      </dsp:txXfrm>
    </dsp:sp>
    <dsp:sp modelId="{B4A75C3D-53CF-924B-9774-FA63F6CDD43E}">
      <dsp:nvSpPr>
        <dsp:cNvPr id="0" name=""/>
        <dsp:cNvSpPr/>
      </dsp:nvSpPr>
      <dsp:spPr>
        <a:xfrm>
          <a:off x="389466" y="59921"/>
          <a:ext cx="5452533" cy="708480"/>
        </a:xfrm>
        <a:prstGeom prst="roundRect">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6093" tIns="0" rIns="206093" bIns="0" numCol="1" spcCol="1270" anchor="ctr" anchorCtr="0">
          <a:noAutofit/>
        </a:bodyPr>
        <a:lstStyle/>
        <a:p>
          <a:pPr lvl="0" algn="l" defTabSz="1022350">
            <a:lnSpc>
              <a:spcPct val="90000"/>
            </a:lnSpc>
            <a:spcBef>
              <a:spcPct val="0"/>
            </a:spcBef>
            <a:spcAft>
              <a:spcPct val="35000"/>
            </a:spcAft>
          </a:pPr>
          <a:r>
            <a:rPr lang="en-US" sz="2300" kern="1200" dirty="0" smtClean="0"/>
            <a:t>Remaining possibilities?</a:t>
          </a:r>
          <a:endParaRPr lang="en-US" sz="2300" kern="1200" dirty="0"/>
        </a:p>
      </dsp:txBody>
      <dsp:txXfrm>
        <a:off x="424051" y="94506"/>
        <a:ext cx="5383363" cy="639310"/>
      </dsp:txXfrm>
    </dsp:sp>
    <dsp:sp modelId="{5B70A3B6-D597-A44D-91B1-1B438BFA608A}">
      <dsp:nvSpPr>
        <dsp:cNvPr id="0" name=""/>
        <dsp:cNvSpPr/>
      </dsp:nvSpPr>
      <dsp:spPr>
        <a:xfrm>
          <a:off x="0" y="3468402"/>
          <a:ext cx="7789334" cy="27216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4539" tIns="499872" rIns="604539"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dirty="0" smtClean="0"/>
            <a:t>The Court of Justice is very vigorous when it comes to access to justice at national law (</a:t>
          </a:r>
          <a:r>
            <a:rPr lang="en-US" sz="2400" i="1" kern="1200" dirty="0" err="1" smtClean="0"/>
            <a:t>Trianel</a:t>
          </a:r>
          <a:r>
            <a:rPr lang="en-US" sz="2400" i="1" kern="1200" dirty="0" smtClean="0"/>
            <a:t>, Edwards</a:t>
          </a:r>
          <a:r>
            <a:rPr lang="en-US" sz="2400" kern="1200" dirty="0" smtClean="0"/>
            <a:t>…)</a:t>
          </a:r>
          <a:endParaRPr lang="en-US" sz="2400" kern="1200" dirty="0"/>
        </a:p>
        <a:p>
          <a:pPr marL="228600" lvl="1" indent="-228600" algn="l" defTabSz="1066800">
            <a:lnSpc>
              <a:spcPct val="90000"/>
            </a:lnSpc>
            <a:spcBef>
              <a:spcPct val="0"/>
            </a:spcBef>
            <a:spcAft>
              <a:spcPct val="15000"/>
            </a:spcAft>
            <a:buChar char="••"/>
          </a:pPr>
          <a:r>
            <a:rPr lang="en-US" sz="2400" kern="1200" dirty="0" smtClean="0"/>
            <a:t>Intervention of Compliance Committee is necessary (previous Findings had not addressed this)</a:t>
          </a:r>
          <a:endParaRPr lang="en-US" sz="2400" kern="1200" dirty="0"/>
        </a:p>
      </dsp:txBody>
      <dsp:txXfrm>
        <a:off x="0" y="3468402"/>
        <a:ext cx="7789334" cy="2721600"/>
      </dsp:txXfrm>
    </dsp:sp>
    <dsp:sp modelId="{CF6DAEEB-64EF-B143-BE4D-F462642D2D3B}">
      <dsp:nvSpPr>
        <dsp:cNvPr id="0" name=""/>
        <dsp:cNvSpPr/>
      </dsp:nvSpPr>
      <dsp:spPr>
        <a:xfrm>
          <a:off x="389466" y="3114161"/>
          <a:ext cx="5452533" cy="708480"/>
        </a:xfrm>
        <a:prstGeom prst="roundRect">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6093" tIns="0" rIns="206093" bIns="0" numCol="1" spcCol="1270" anchor="ctr" anchorCtr="0">
          <a:noAutofit/>
        </a:bodyPr>
        <a:lstStyle/>
        <a:p>
          <a:pPr lvl="0" algn="l" defTabSz="1022350">
            <a:lnSpc>
              <a:spcPct val="90000"/>
            </a:lnSpc>
            <a:spcBef>
              <a:spcPct val="0"/>
            </a:spcBef>
            <a:spcAft>
              <a:spcPct val="35000"/>
            </a:spcAft>
          </a:pPr>
          <a:r>
            <a:rPr lang="en-US" sz="2300" kern="1200" dirty="0" smtClean="0"/>
            <a:t>Practice what you preach?</a:t>
          </a:r>
          <a:endParaRPr lang="en-US" sz="2300" kern="1200" dirty="0"/>
        </a:p>
      </dsp:txBody>
      <dsp:txXfrm>
        <a:off x="424051" y="3148746"/>
        <a:ext cx="5383363" cy="63931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A4C9A1-EF76-2A48-8C0F-BDBB95697DDB}">
      <dsp:nvSpPr>
        <dsp:cNvPr id="0" name=""/>
        <dsp:cNvSpPr/>
      </dsp:nvSpPr>
      <dsp:spPr>
        <a:xfrm>
          <a:off x="-343007" y="-33815"/>
          <a:ext cx="8229595" cy="2064551"/>
        </a:xfrm>
        <a:prstGeom prst="roundRect">
          <a:avLst>
            <a:gd name="adj" fmla="val 10000"/>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sz="3600" b="1" kern="1200" dirty="0" smtClean="0"/>
            <a:t>Access to justice at EU level: discussion of appeal of </a:t>
          </a:r>
          <a:r>
            <a:rPr lang="en-US" sz="3600" b="1" i="1" kern="1200" dirty="0" err="1" smtClean="0"/>
            <a:t>Vereniging</a:t>
          </a:r>
          <a:r>
            <a:rPr lang="en-US" sz="3600" b="1" i="1" kern="1200" dirty="0" smtClean="0"/>
            <a:t> Milieu </a:t>
          </a:r>
          <a:r>
            <a:rPr lang="en-US" sz="3600" b="1" i="1" kern="1200" dirty="0" err="1" smtClean="0"/>
            <a:t>Defensie</a:t>
          </a:r>
          <a:r>
            <a:rPr lang="en-US" sz="3600" b="1" i="1" kern="1200" dirty="0" smtClean="0"/>
            <a:t> </a:t>
          </a:r>
          <a:r>
            <a:rPr lang="en-US" sz="3600" b="1" i="0" kern="1200" dirty="0" smtClean="0"/>
            <a:t>case (1)</a:t>
          </a:r>
          <a:endParaRPr lang="en-US" sz="3600" b="1" i="0" kern="1200" dirty="0"/>
        </a:p>
      </dsp:txBody>
      <dsp:txXfrm>
        <a:off x="-282538" y="26654"/>
        <a:ext cx="5792377" cy="1943613"/>
      </dsp:txXfrm>
    </dsp:sp>
    <dsp:sp modelId="{EE429F59-68D2-AC49-8973-B72970CC122E}">
      <dsp:nvSpPr>
        <dsp:cNvPr id="0" name=""/>
        <dsp:cNvSpPr/>
      </dsp:nvSpPr>
      <dsp:spPr>
        <a:xfrm>
          <a:off x="988243" y="2284652"/>
          <a:ext cx="6995160" cy="1929288"/>
        </a:xfrm>
        <a:prstGeom prst="roundRect">
          <a:avLst>
            <a:gd name="adj" fmla="val 10000"/>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it-IT" sz="3600" b="1" kern="1200" dirty="0" smtClean="0"/>
            <a:t>Intermezzo – the Access to </a:t>
          </a:r>
          <a:r>
            <a:rPr lang="it-IT" sz="3600" b="1" kern="1200" dirty="0" err="1" smtClean="0"/>
            <a:t>Justice</a:t>
          </a:r>
          <a:r>
            <a:rPr lang="it-IT" sz="3600" b="1" kern="1200" dirty="0" smtClean="0"/>
            <a:t> Directive: </a:t>
          </a:r>
          <a:r>
            <a:rPr lang="it-IT" sz="3600" b="1" kern="1200" dirty="0" err="1" smtClean="0"/>
            <a:t>recent</a:t>
          </a:r>
          <a:r>
            <a:rPr lang="it-IT" sz="3600" b="1" kern="1200" dirty="0" smtClean="0"/>
            <a:t> </a:t>
          </a:r>
          <a:r>
            <a:rPr lang="it-IT" sz="3600" b="1" kern="1200" dirty="0" err="1" smtClean="0"/>
            <a:t>developments</a:t>
          </a:r>
          <a:r>
            <a:rPr lang="it-IT" sz="3600" b="1" kern="1200" dirty="0" smtClean="0"/>
            <a:t> (2)</a:t>
          </a:r>
        </a:p>
      </dsp:txBody>
      <dsp:txXfrm>
        <a:off x="1044750" y="2341159"/>
        <a:ext cx="5010888" cy="1816274"/>
      </dsp:txXfrm>
    </dsp:sp>
    <dsp:sp modelId="{1450BDA6-04B6-2549-9344-2EEF3F53A264}">
      <dsp:nvSpPr>
        <dsp:cNvPr id="0" name=""/>
        <dsp:cNvSpPr/>
      </dsp:nvSpPr>
      <dsp:spPr>
        <a:xfrm>
          <a:off x="1439852" y="4535489"/>
          <a:ext cx="7132754" cy="1929288"/>
        </a:xfrm>
        <a:prstGeom prst="roundRect">
          <a:avLst>
            <a:gd name="adj" fmla="val 10000"/>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it-IT" sz="3600" b="1" kern="1200" dirty="0" smtClean="0"/>
            <a:t>Access to </a:t>
          </a:r>
          <a:r>
            <a:rPr lang="it-IT" sz="3600" b="1" kern="1200" dirty="0" err="1" smtClean="0"/>
            <a:t>justice</a:t>
          </a:r>
          <a:r>
            <a:rPr lang="it-IT" sz="3600" b="1" kern="1200" dirty="0" smtClean="0"/>
            <a:t> </a:t>
          </a:r>
          <a:r>
            <a:rPr lang="it-IT" sz="3600" b="1" kern="1200" dirty="0" err="1" smtClean="0"/>
            <a:t>at</a:t>
          </a:r>
          <a:r>
            <a:rPr lang="it-IT" sz="3600" b="1" kern="1200" dirty="0" smtClean="0"/>
            <a:t> </a:t>
          </a:r>
          <a:r>
            <a:rPr lang="it-IT" sz="3600" b="1" kern="1200" dirty="0" err="1" smtClean="0"/>
            <a:t>national</a:t>
          </a:r>
          <a:r>
            <a:rPr lang="it-IT" sz="3600" b="1" kern="1200" dirty="0" smtClean="0"/>
            <a:t> </a:t>
          </a:r>
          <a:r>
            <a:rPr lang="it-IT" sz="3600" b="1" kern="1200" dirty="0" err="1" smtClean="0"/>
            <a:t>level</a:t>
          </a:r>
          <a:r>
            <a:rPr lang="it-IT" sz="3600" b="1" kern="1200" dirty="0" smtClean="0"/>
            <a:t>: </a:t>
          </a:r>
          <a:r>
            <a:rPr lang="it-IT" sz="3600" b="1" kern="1200" dirty="0" err="1" smtClean="0"/>
            <a:t>discussion</a:t>
          </a:r>
          <a:r>
            <a:rPr lang="it-IT" sz="3600" b="1" kern="1200" dirty="0" smtClean="0"/>
            <a:t> of </a:t>
          </a:r>
          <a:r>
            <a:rPr lang="it-IT" sz="3600" b="1" i="1" kern="1200" dirty="0" smtClean="0"/>
            <a:t>Gruber</a:t>
          </a:r>
          <a:r>
            <a:rPr lang="it-IT" sz="3600" b="1" kern="1200" dirty="0" smtClean="0"/>
            <a:t> case (3)</a:t>
          </a:r>
        </a:p>
      </dsp:txBody>
      <dsp:txXfrm>
        <a:off x="1496359" y="4591996"/>
        <a:ext cx="5111675" cy="1816274"/>
      </dsp:txXfrm>
    </dsp:sp>
    <dsp:sp modelId="{29943327-DADE-EC45-8EC4-5C714B055F27}">
      <dsp:nvSpPr>
        <dsp:cNvPr id="0" name=""/>
        <dsp:cNvSpPr/>
      </dsp:nvSpPr>
      <dsp:spPr>
        <a:xfrm>
          <a:off x="6087866" y="1496859"/>
          <a:ext cx="1254037" cy="1254037"/>
        </a:xfrm>
        <a:prstGeom prst="downArrow">
          <a:avLst>
            <a:gd name="adj1" fmla="val 55000"/>
            <a:gd name="adj2" fmla="val 45000"/>
          </a:avLst>
        </a:prstGeom>
        <a:solidFill>
          <a:schemeClr val="accent4">
            <a:alpha val="90000"/>
            <a:tint val="40000"/>
            <a:hueOff val="0"/>
            <a:satOff val="0"/>
            <a:lumOff val="0"/>
            <a:alphaOff val="0"/>
          </a:schemeClr>
        </a:solidFill>
        <a:ln w="9525" cap="flat" cmpd="sng" algn="ctr">
          <a:solidFill>
            <a:schemeClr val="accent4">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6370024" y="1496859"/>
        <a:ext cx="689721" cy="943663"/>
      </dsp:txXfrm>
    </dsp:sp>
    <dsp:sp modelId="{B614B381-895B-4E41-9633-CCBF30883E25}">
      <dsp:nvSpPr>
        <dsp:cNvPr id="0" name=""/>
        <dsp:cNvSpPr/>
      </dsp:nvSpPr>
      <dsp:spPr>
        <a:xfrm>
          <a:off x="6632552" y="3734834"/>
          <a:ext cx="1254037" cy="1254037"/>
        </a:xfrm>
        <a:prstGeom prst="downArrow">
          <a:avLst>
            <a:gd name="adj1" fmla="val 55000"/>
            <a:gd name="adj2" fmla="val 45000"/>
          </a:avLst>
        </a:prstGeom>
        <a:solidFill>
          <a:schemeClr val="accent4">
            <a:alpha val="90000"/>
            <a:tint val="40000"/>
            <a:hueOff val="0"/>
            <a:satOff val="0"/>
            <a:lumOff val="0"/>
            <a:alphaOff val="0"/>
          </a:schemeClr>
        </a:solidFill>
        <a:ln w="9525" cap="flat" cmpd="sng" algn="ctr">
          <a:solidFill>
            <a:schemeClr val="accent4">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6914710" y="3734834"/>
        <a:ext cx="689721" cy="94366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46CD0F-52AC-8247-973B-9FAB79414B8D}">
      <dsp:nvSpPr>
        <dsp:cNvPr id="0" name=""/>
        <dsp:cNvSpPr/>
      </dsp:nvSpPr>
      <dsp:spPr>
        <a:xfrm>
          <a:off x="0" y="274706"/>
          <a:ext cx="7735996" cy="40887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0399" tIns="458216" rIns="600399"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To ensure a level playing field as between different actors in similar dispute situations across the EU</a:t>
          </a:r>
          <a:endParaRPr lang="en-US" sz="2000" kern="1200" dirty="0"/>
        </a:p>
        <a:p>
          <a:pPr marL="228600" lvl="1" indent="-228600" algn="l" defTabSz="889000">
            <a:lnSpc>
              <a:spcPct val="90000"/>
            </a:lnSpc>
            <a:spcBef>
              <a:spcPct val="0"/>
            </a:spcBef>
            <a:spcAft>
              <a:spcPct val="15000"/>
            </a:spcAft>
            <a:buChar char="••"/>
          </a:pPr>
          <a:r>
            <a:rPr lang="en-US" sz="2000" kern="1200" dirty="0" smtClean="0"/>
            <a:t>To avoid distortion of competition and the functioning of the internal market by helping to discourage the phenomenon of "pollution havens"</a:t>
          </a:r>
          <a:endParaRPr lang="en-US" sz="2000" kern="1200" dirty="0"/>
        </a:p>
        <a:p>
          <a:pPr marL="228600" lvl="1" indent="-228600" algn="l" defTabSz="889000">
            <a:lnSpc>
              <a:spcPct val="90000"/>
            </a:lnSpc>
            <a:spcBef>
              <a:spcPct val="0"/>
            </a:spcBef>
            <a:spcAft>
              <a:spcPct val="15000"/>
            </a:spcAft>
            <a:buChar char="••"/>
          </a:pPr>
          <a:r>
            <a:rPr lang="en-US" sz="2000" kern="1200" dirty="0" smtClean="0"/>
            <a:t>To help avoid the costs of non-implementation and legal uncertainty</a:t>
          </a:r>
          <a:endParaRPr lang="en-US" sz="2000" kern="1200" dirty="0"/>
        </a:p>
        <a:p>
          <a:pPr marL="228600" lvl="1" indent="-228600" algn="l" defTabSz="889000">
            <a:lnSpc>
              <a:spcPct val="90000"/>
            </a:lnSpc>
            <a:spcBef>
              <a:spcPct val="0"/>
            </a:spcBef>
            <a:spcAft>
              <a:spcPct val="15000"/>
            </a:spcAft>
            <a:buChar char="••"/>
          </a:pPr>
          <a:r>
            <a:rPr lang="en-US" sz="2000" kern="1200" dirty="0" smtClean="0"/>
            <a:t>To help avoid the costs of infringement proceedings by the Commission against Member States</a:t>
          </a:r>
          <a:endParaRPr lang="en-US" sz="2000" kern="1200" dirty="0"/>
        </a:p>
        <a:p>
          <a:pPr marL="228600" lvl="1" indent="-228600" algn="l" defTabSz="889000">
            <a:lnSpc>
              <a:spcPct val="90000"/>
            </a:lnSpc>
            <a:spcBef>
              <a:spcPct val="0"/>
            </a:spcBef>
            <a:spcAft>
              <a:spcPct val="15000"/>
            </a:spcAft>
            <a:buChar char="••"/>
          </a:pPr>
          <a:r>
            <a:rPr lang="en-US" sz="2000" kern="1200" dirty="0" smtClean="0"/>
            <a:t>To help avoid the costs of national court cases, assuming that there would be further national and EU level litigation to establish the implications of the CJEU’s case law </a:t>
          </a:r>
          <a:endParaRPr lang="en-US" sz="2000" kern="1200" dirty="0"/>
        </a:p>
      </dsp:txBody>
      <dsp:txXfrm>
        <a:off x="0" y="274706"/>
        <a:ext cx="7735996" cy="4088700"/>
      </dsp:txXfrm>
    </dsp:sp>
    <dsp:sp modelId="{0EF495BF-7945-A44C-B3AA-3FECFA83B04D}">
      <dsp:nvSpPr>
        <dsp:cNvPr id="0" name=""/>
        <dsp:cNvSpPr/>
      </dsp:nvSpPr>
      <dsp:spPr>
        <a:xfrm>
          <a:off x="553676" y="0"/>
          <a:ext cx="6136339" cy="649440"/>
        </a:xfrm>
        <a:prstGeom prst="roundRect">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4682" tIns="0" rIns="204682" bIns="0" numCol="1" spcCol="1270" anchor="ctr" anchorCtr="0">
          <a:noAutofit/>
        </a:bodyPr>
        <a:lstStyle/>
        <a:p>
          <a:pPr lvl="0" algn="l" defTabSz="1066800">
            <a:lnSpc>
              <a:spcPct val="90000"/>
            </a:lnSpc>
            <a:spcBef>
              <a:spcPct val="0"/>
            </a:spcBef>
            <a:spcAft>
              <a:spcPct val="35000"/>
            </a:spcAft>
          </a:pPr>
          <a:r>
            <a:rPr lang="en-US" sz="2400" kern="1200" dirty="0" smtClean="0"/>
            <a:t>11/2013 = roadmap where legislative option is clearly </a:t>
          </a:r>
          <a:r>
            <a:rPr lang="en-US" sz="2400" kern="1200" dirty="0" err="1" smtClean="0"/>
            <a:t>favoured</a:t>
          </a:r>
          <a:endParaRPr lang="en-US" sz="2400" kern="1200" dirty="0"/>
        </a:p>
      </dsp:txBody>
      <dsp:txXfrm>
        <a:off x="585379" y="31703"/>
        <a:ext cx="6072933" cy="586034"/>
      </dsp:txXfrm>
    </dsp:sp>
    <dsp:sp modelId="{CB19FEF4-059A-E242-AC62-E27FB5C62D07}">
      <dsp:nvSpPr>
        <dsp:cNvPr id="0" name=""/>
        <dsp:cNvSpPr/>
      </dsp:nvSpPr>
      <dsp:spPr>
        <a:xfrm>
          <a:off x="0" y="4865644"/>
          <a:ext cx="7735996" cy="5544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719CB443-9CB7-BB49-8699-92B62AFAC425}">
      <dsp:nvSpPr>
        <dsp:cNvPr id="0" name=""/>
        <dsp:cNvSpPr/>
      </dsp:nvSpPr>
      <dsp:spPr>
        <a:xfrm>
          <a:off x="553676" y="4482208"/>
          <a:ext cx="6136339" cy="649440"/>
        </a:xfrm>
        <a:prstGeom prst="roundRect">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4682" tIns="0" rIns="204682" bIns="0" numCol="1" spcCol="1270" anchor="ctr" anchorCtr="0">
          <a:noAutofit/>
        </a:bodyPr>
        <a:lstStyle/>
        <a:p>
          <a:pPr lvl="0" algn="l" defTabSz="1066800">
            <a:lnSpc>
              <a:spcPct val="90000"/>
            </a:lnSpc>
            <a:spcBef>
              <a:spcPct val="0"/>
            </a:spcBef>
            <a:spcAft>
              <a:spcPct val="35000"/>
            </a:spcAft>
          </a:pPr>
          <a:r>
            <a:rPr lang="en-US" sz="2400" kern="1200" dirty="0" smtClean="0"/>
            <a:t>21/5/2014 = old proposal withdrawn</a:t>
          </a:r>
          <a:endParaRPr lang="en-US" sz="2400" kern="1200" dirty="0"/>
        </a:p>
      </dsp:txBody>
      <dsp:txXfrm>
        <a:off x="585379" y="4513911"/>
        <a:ext cx="6072933" cy="586034"/>
      </dsp:txXfrm>
    </dsp:sp>
    <dsp:sp modelId="{456A3FCE-A915-FD45-94FF-0DA52FD1C7D1}">
      <dsp:nvSpPr>
        <dsp:cNvPr id="0" name=""/>
        <dsp:cNvSpPr/>
      </dsp:nvSpPr>
      <dsp:spPr>
        <a:xfrm>
          <a:off x="0" y="5863564"/>
          <a:ext cx="7735996" cy="5544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7704DFBF-5103-F943-9B43-34F3B66C7C52}">
      <dsp:nvSpPr>
        <dsp:cNvPr id="0" name=""/>
        <dsp:cNvSpPr/>
      </dsp:nvSpPr>
      <dsp:spPr>
        <a:xfrm>
          <a:off x="553676" y="5480128"/>
          <a:ext cx="6136339" cy="649440"/>
        </a:xfrm>
        <a:prstGeom prst="roundRect">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4682" tIns="0" rIns="204682" bIns="0" numCol="1" spcCol="1270" anchor="ctr" anchorCtr="0">
          <a:noAutofit/>
        </a:bodyPr>
        <a:lstStyle/>
        <a:p>
          <a:pPr lvl="0" algn="l" defTabSz="1066800">
            <a:lnSpc>
              <a:spcPct val="90000"/>
            </a:lnSpc>
            <a:spcBef>
              <a:spcPct val="0"/>
            </a:spcBef>
            <a:spcAft>
              <a:spcPct val="35000"/>
            </a:spcAft>
          </a:pPr>
          <a:r>
            <a:rPr lang="en-US" sz="2400" kern="1200" dirty="0" smtClean="0"/>
            <a:t>Currently work on a new proposal</a:t>
          </a:r>
          <a:endParaRPr lang="en-US" sz="2400" kern="1200" dirty="0"/>
        </a:p>
      </dsp:txBody>
      <dsp:txXfrm>
        <a:off x="585379" y="5511831"/>
        <a:ext cx="6072933" cy="58603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A4C9A1-EF76-2A48-8C0F-BDBB95697DDB}">
      <dsp:nvSpPr>
        <dsp:cNvPr id="0" name=""/>
        <dsp:cNvSpPr/>
      </dsp:nvSpPr>
      <dsp:spPr>
        <a:xfrm>
          <a:off x="-343007" y="-33815"/>
          <a:ext cx="8229595" cy="2064551"/>
        </a:xfrm>
        <a:prstGeom prst="roundRect">
          <a:avLst>
            <a:gd name="adj" fmla="val 10000"/>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sz="3600" b="1" kern="1200" dirty="0" smtClean="0"/>
            <a:t>Access to justice at EU level: discussion of appeal of </a:t>
          </a:r>
          <a:r>
            <a:rPr lang="en-US" sz="3600" b="1" i="1" kern="1200" dirty="0" err="1" smtClean="0"/>
            <a:t>Vereniging</a:t>
          </a:r>
          <a:r>
            <a:rPr lang="en-US" sz="3600" b="1" i="1" kern="1200" dirty="0" smtClean="0"/>
            <a:t> Milieu </a:t>
          </a:r>
          <a:r>
            <a:rPr lang="en-US" sz="3600" b="1" i="1" kern="1200" dirty="0" err="1" smtClean="0"/>
            <a:t>Defensie</a:t>
          </a:r>
          <a:r>
            <a:rPr lang="en-US" sz="3600" b="1" i="1" kern="1200" dirty="0" smtClean="0"/>
            <a:t> </a:t>
          </a:r>
          <a:r>
            <a:rPr lang="en-US" sz="3600" b="1" i="0" kern="1200" dirty="0" smtClean="0"/>
            <a:t>case (1)</a:t>
          </a:r>
          <a:endParaRPr lang="en-US" sz="3600" b="1" i="0" kern="1200" dirty="0"/>
        </a:p>
      </dsp:txBody>
      <dsp:txXfrm>
        <a:off x="-282538" y="26654"/>
        <a:ext cx="5792377" cy="1943613"/>
      </dsp:txXfrm>
    </dsp:sp>
    <dsp:sp modelId="{EE429F59-68D2-AC49-8973-B72970CC122E}">
      <dsp:nvSpPr>
        <dsp:cNvPr id="0" name=""/>
        <dsp:cNvSpPr/>
      </dsp:nvSpPr>
      <dsp:spPr>
        <a:xfrm>
          <a:off x="988243" y="2284652"/>
          <a:ext cx="6995160" cy="1929288"/>
        </a:xfrm>
        <a:prstGeom prst="roundRect">
          <a:avLst>
            <a:gd name="adj" fmla="val 10000"/>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it-IT" sz="3600" b="1" kern="1200" dirty="0" smtClean="0"/>
            <a:t>Intermezzo – the Access to </a:t>
          </a:r>
          <a:r>
            <a:rPr lang="it-IT" sz="3600" b="1" kern="1200" dirty="0" err="1" smtClean="0"/>
            <a:t>Justice</a:t>
          </a:r>
          <a:r>
            <a:rPr lang="it-IT" sz="3600" b="1" kern="1200" dirty="0" smtClean="0"/>
            <a:t> Directive: </a:t>
          </a:r>
          <a:r>
            <a:rPr lang="it-IT" sz="3600" b="1" kern="1200" dirty="0" err="1" smtClean="0"/>
            <a:t>recent</a:t>
          </a:r>
          <a:r>
            <a:rPr lang="it-IT" sz="3600" b="1" kern="1200" dirty="0" smtClean="0"/>
            <a:t> </a:t>
          </a:r>
          <a:r>
            <a:rPr lang="it-IT" sz="3600" b="1" kern="1200" dirty="0" err="1" smtClean="0"/>
            <a:t>developments</a:t>
          </a:r>
          <a:r>
            <a:rPr lang="it-IT" sz="3600" b="1" kern="1200" dirty="0" smtClean="0"/>
            <a:t> (2)</a:t>
          </a:r>
        </a:p>
      </dsp:txBody>
      <dsp:txXfrm>
        <a:off x="1044750" y="2341159"/>
        <a:ext cx="5010888" cy="1816274"/>
      </dsp:txXfrm>
    </dsp:sp>
    <dsp:sp modelId="{1450BDA6-04B6-2549-9344-2EEF3F53A264}">
      <dsp:nvSpPr>
        <dsp:cNvPr id="0" name=""/>
        <dsp:cNvSpPr/>
      </dsp:nvSpPr>
      <dsp:spPr>
        <a:xfrm>
          <a:off x="1439852" y="4535489"/>
          <a:ext cx="7132754" cy="1929288"/>
        </a:xfrm>
        <a:prstGeom prst="roundRect">
          <a:avLst>
            <a:gd name="adj" fmla="val 10000"/>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it-IT" sz="3600" b="1" kern="1200" dirty="0" smtClean="0"/>
            <a:t>Access to </a:t>
          </a:r>
          <a:r>
            <a:rPr lang="it-IT" sz="3600" b="1" kern="1200" dirty="0" err="1" smtClean="0"/>
            <a:t>justice</a:t>
          </a:r>
          <a:r>
            <a:rPr lang="it-IT" sz="3600" b="1" kern="1200" dirty="0" smtClean="0"/>
            <a:t> </a:t>
          </a:r>
          <a:r>
            <a:rPr lang="it-IT" sz="3600" b="1" kern="1200" dirty="0" err="1" smtClean="0"/>
            <a:t>at</a:t>
          </a:r>
          <a:r>
            <a:rPr lang="it-IT" sz="3600" b="1" kern="1200" dirty="0" smtClean="0"/>
            <a:t> </a:t>
          </a:r>
          <a:r>
            <a:rPr lang="it-IT" sz="3600" b="1" kern="1200" dirty="0" err="1" smtClean="0"/>
            <a:t>national</a:t>
          </a:r>
          <a:r>
            <a:rPr lang="it-IT" sz="3600" b="1" kern="1200" dirty="0" smtClean="0"/>
            <a:t> </a:t>
          </a:r>
          <a:r>
            <a:rPr lang="it-IT" sz="3600" b="1" kern="1200" dirty="0" err="1" smtClean="0"/>
            <a:t>level</a:t>
          </a:r>
          <a:r>
            <a:rPr lang="it-IT" sz="3600" b="1" kern="1200" dirty="0" smtClean="0"/>
            <a:t>: </a:t>
          </a:r>
          <a:r>
            <a:rPr lang="it-IT" sz="3600" b="1" kern="1200" dirty="0" err="1" smtClean="0"/>
            <a:t>discussion</a:t>
          </a:r>
          <a:r>
            <a:rPr lang="it-IT" sz="3600" b="1" kern="1200" dirty="0" smtClean="0"/>
            <a:t> of </a:t>
          </a:r>
          <a:r>
            <a:rPr lang="it-IT" sz="3600" b="1" i="1" kern="1200" dirty="0" smtClean="0"/>
            <a:t>Gruber</a:t>
          </a:r>
          <a:r>
            <a:rPr lang="it-IT" sz="3600" b="1" kern="1200" dirty="0" smtClean="0"/>
            <a:t> case (3)</a:t>
          </a:r>
        </a:p>
      </dsp:txBody>
      <dsp:txXfrm>
        <a:off x="1496359" y="4591996"/>
        <a:ext cx="5111675" cy="1816274"/>
      </dsp:txXfrm>
    </dsp:sp>
    <dsp:sp modelId="{29943327-DADE-EC45-8EC4-5C714B055F27}">
      <dsp:nvSpPr>
        <dsp:cNvPr id="0" name=""/>
        <dsp:cNvSpPr/>
      </dsp:nvSpPr>
      <dsp:spPr>
        <a:xfrm>
          <a:off x="6087866" y="1496859"/>
          <a:ext cx="1254037" cy="1254037"/>
        </a:xfrm>
        <a:prstGeom prst="downArrow">
          <a:avLst>
            <a:gd name="adj1" fmla="val 55000"/>
            <a:gd name="adj2" fmla="val 45000"/>
          </a:avLst>
        </a:prstGeom>
        <a:solidFill>
          <a:schemeClr val="accent4">
            <a:alpha val="90000"/>
            <a:tint val="40000"/>
            <a:hueOff val="0"/>
            <a:satOff val="0"/>
            <a:lumOff val="0"/>
            <a:alphaOff val="0"/>
          </a:schemeClr>
        </a:solidFill>
        <a:ln w="9525" cap="flat" cmpd="sng" algn="ctr">
          <a:solidFill>
            <a:schemeClr val="accent4">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6370024" y="1496859"/>
        <a:ext cx="689721" cy="943663"/>
      </dsp:txXfrm>
    </dsp:sp>
    <dsp:sp modelId="{B614B381-895B-4E41-9633-CCBF30883E25}">
      <dsp:nvSpPr>
        <dsp:cNvPr id="0" name=""/>
        <dsp:cNvSpPr/>
      </dsp:nvSpPr>
      <dsp:spPr>
        <a:xfrm>
          <a:off x="6632552" y="3734834"/>
          <a:ext cx="1254037" cy="1254037"/>
        </a:xfrm>
        <a:prstGeom prst="downArrow">
          <a:avLst>
            <a:gd name="adj1" fmla="val 55000"/>
            <a:gd name="adj2" fmla="val 45000"/>
          </a:avLst>
        </a:prstGeom>
        <a:solidFill>
          <a:schemeClr val="accent4">
            <a:alpha val="90000"/>
            <a:tint val="40000"/>
            <a:hueOff val="0"/>
            <a:satOff val="0"/>
            <a:lumOff val="0"/>
            <a:alphaOff val="0"/>
          </a:schemeClr>
        </a:solidFill>
        <a:ln w="9525" cap="flat" cmpd="sng" algn="ctr">
          <a:solidFill>
            <a:schemeClr val="accent4">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6914710" y="3734834"/>
        <a:ext cx="689721" cy="943663"/>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097EEE-26F8-524A-A799-B72959A8FD24}">
      <dsp:nvSpPr>
        <dsp:cNvPr id="0" name=""/>
        <dsp:cNvSpPr/>
      </dsp:nvSpPr>
      <dsp:spPr>
        <a:xfrm>
          <a:off x="0" y="1533388"/>
          <a:ext cx="7789334" cy="18522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4539" tIns="437388" rIns="604539" bIns="149352" numCol="1" spcCol="1270" anchor="t" anchorCtr="0">
          <a:noAutofit/>
        </a:bodyPr>
        <a:lstStyle/>
        <a:p>
          <a:pPr marL="228600" lvl="1" indent="-228600" algn="l" defTabSz="933450">
            <a:lnSpc>
              <a:spcPct val="90000"/>
            </a:lnSpc>
            <a:spcBef>
              <a:spcPct val="0"/>
            </a:spcBef>
            <a:spcAft>
              <a:spcPct val="15000"/>
            </a:spcAft>
            <a:buChar char="••"/>
          </a:pPr>
          <a:r>
            <a:rPr lang="en-US" sz="2100" i="1" kern="1200" dirty="0" smtClean="0"/>
            <a:t>Gruber</a:t>
          </a:r>
          <a:r>
            <a:rPr lang="en-US" sz="2100" i="0" kern="1200" dirty="0" smtClean="0"/>
            <a:t> in line with </a:t>
          </a:r>
          <a:r>
            <a:rPr lang="en-US" sz="2100" i="1" kern="1200" dirty="0" err="1" smtClean="0"/>
            <a:t>Trianel</a:t>
          </a:r>
          <a:r>
            <a:rPr lang="en-US" sz="2100" i="1" kern="1200" dirty="0" smtClean="0"/>
            <a:t> </a:t>
          </a:r>
          <a:r>
            <a:rPr lang="en-US" sz="2100" i="0" kern="1200" dirty="0" smtClean="0"/>
            <a:t>and</a:t>
          </a:r>
          <a:r>
            <a:rPr lang="en-US" sz="2100" i="1" kern="1200" dirty="0" smtClean="0"/>
            <a:t> </a:t>
          </a:r>
          <a:r>
            <a:rPr lang="en-US" sz="2100" i="1" kern="1200" dirty="0" err="1" smtClean="0"/>
            <a:t>Djurgarden</a:t>
          </a:r>
          <a:endParaRPr lang="en-US" sz="2100" i="1" kern="1200" dirty="0"/>
        </a:p>
        <a:p>
          <a:pPr marL="228600" lvl="1" indent="-228600" algn="l" defTabSz="933450">
            <a:lnSpc>
              <a:spcPct val="90000"/>
            </a:lnSpc>
            <a:spcBef>
              <a:spcPct val="0"/>
            </a:spcBef>
            <a:spcAft>
              <a:spcPct val="15000"/>
            </a:spcAft>
            <a:buChar char="••"/>
          </a:pPr>
          <a:r>
            <a:rPr lang="en-US" sz="2100" i="0" kern="1200" dirty="0" smtClean="0"/>
            <a:t>… but first time about </a:t>
          </a:r>
          <a:r>
            <a:rPr lang="en-US" sz="2100" i="0" kern="1200" dirty="0" err="1" smtClean="0"/>
            <a:t>neighbours</a:t>
          </a:r>
          <a:endParaRPr lang="en-US" sz="2100" i="0" kern="1200" dirty="0"/>
        </a:p>
        <a:p>
          <a:pPr marL="228600" lvl="1" indent="-228600" algn="l" defTabSz="933450">
            <a:lnSpc>
              <a:spcPct val="90000"/>
            </a:lnSpc>
            <a:spcBef>
              <a:spcPct val="0"/>
            </a:spcBef>
            <a:spcAft>
              <a:spcPct val="15000"/>
            </a:spcAft>
            <a:buChar char="••"/>
          </a:pPr>
          <a:r>
            <a:rPr lang="en-US" sz="2100" i="0" kern="1200" dirty="0" smtClean="0"/>
            <a:t>EIA can be integrated into consent procedures but its aim must be respected</a:t>
          </a:r>
          <a:endParaRPr lang="en-US" sz="2100" i="0" kern="1200" dirty="0"/>
        </a:p>
      </dsp:txBody>
      <dsp:txXfrm>
        <a:off x="0" y="1533388"/>
        <a:ext cx="7789334" cy="1852200"/>
      </dsp:txXfrm>
    </dsp:sp>
    <dsp:sp modelId="{B4A75C3D-53CF-924B-9774-FA63F6CDD43E}">
      <dsp:nvSpPr>
        <dsp:cNvPr id="0" name=""/>
        <dsp:cNvSpPr/>
      </dsp:nvSpPr>
      <dsp:spPr>
        <a:xfrm>
          <a:off x="389466" y="1223428"/>
          <a:ext cx="5452533" cy="619920"/>
        </a:xfrm>
        <a:prstGeom prst="roundRect">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6093" tIns="0" rIns="206093" bIns="0" numCol="1" spcCol="1270" anchor="ctr" anchorCtr="0">
          <a:noAutofit/>
        </a:bodyPr>
        <a:lstStyle/>
        <a:p>
          <a:pPr lvl="0" algn="l" defTabSz="933450">
            <a:lnSpc>
              <a:spcPct val="90000"/>
            </a:lnSpc>
            <a:spcBef>
              <a:spcPct val="0"/>
            </a:spcBef>
            <a:spcAft>
              <a:spcPct val="35000"/>
            </a:spcAft>
          </a:pPr>
          <a:r>
            <a:rPr lang="en-US" sz="2100" kern="1200" dirty="0" smtClean="0"/>
            <a:t>Access to justice in EIA Directive still an issue</a:t>
          </a:r>
          <a:endParaRPr lang="en-US" sz="2100" kern="1200" dirty="0"/>
        </a:p>
      </dsp:txBody>
      <dsp:txXfrm>
        <a:off x="419728" y="1253690"/>
        <a:ext cx="5392009" cy="559396"/>
      </dsp:txXfrm>
    </dsp:sp>
    <dsp:sp modelId="{33A87D88-83E3-1048-91D3-A5C37CDD57E9}">
      <dsp:nvSpPr>
        <dsp:cNvPr id="0" name=""/>
        <dsp:cNvSpPr/>
      </dsp:nvSpPr>
      <dsp:spPr>
        <a:xfrm>
          <a:off x="0" y="3808949"/>
          <a:ext cx="7789334" cy="1819125"/>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4539" tIns="437388" rIns="604539" bIns="149352" numCol="1" spcCol="1270" anchor="t" anchorCtr="0">
          <a:noAutofit/>
        </a:bodyPr>
        <a:lstStyle/>
        <a:p>
          <a:pPr marL="228600" lvl="1" indent="-228600" algn="l" defTabSz="933450">
            <a:lnSpc>
              <a:spcPct val="90000"/>
            </a:lnSpc>
            <a:spcBef>
              <a:spcPct val="0"/>
            </a:spcBef>
            <a:spcAft>
              <a:spcPct val="15000"/>
            </a:spcAft>
            <a:buChar char="••"/>
          </a:pPr>
          <a:r>
            <a:rPr lang="en-US" sz="2100" kern="1200" dirty="0" smtClean="0"/>
            <a:t>The Court of Justice is very vigorous when it comes to access to justice at national law (</a:t>
          </a:r>
          <a:r>
            <a:rPr lang="en-US" sz="2100" i="1" kern="1200" dirty="0" err="1" smtClean="0"/>
            <a:t>Trianel</a:t>
          </a:r>
          <a:r>
            <a:rPr lang="en-US" sz="2100" kern="1200" dirty="0" smtClean="0"/>
            <a:t>, </a:t>
          </a:r>
          <a:r>
            <a:rPr lang="en-US" sz="2100" i="1" kern="1200" dirty="0" smtClean="0"/>
            <a:t>Edwards</a:t>
          </a:r>
          <a:r>
            <a:rPr lang="en-US" sz="2100" kern="1200" dirty="0" smtClean="0"/>
            <a:t>…)</a:t>
          </a:r>
          <a:endParaRPr lang="en-US" sz="2100" kern="1200" dirty="0"/>
        </a:p>
        <a:p>
          <a:pPr marL="228600" lvl="1" indent="-228600" algn="l" defTabSz="933450">
            <a:lnSpc>
              <a:spcPct val="90000"/>
            </a:lnSpc>
            <a:spcBef>
              <a:spcPct val="0"/>
            </a:spcBef>
            <a:spcAft>
              <a:spcPct val="15000"/>
            </a:spcAft>
            <a:buChar char="••"/>
          </a:pPr>
          <a:r>
            <a:rPr lang="en-US" sz="2100" kern="1200" dirty="0" smtClean="0"/>
            <a:t>Intervention of Compliance Committee is necessary for EU level</a:t>
          </a:r>
          <a:endParaRPr lang="en-US" sz="2100" kern="1200" dirty="0"/>
        </a:p>
      </dsp:txBody>
      <dsp:txXfrm>
        <a:off x="0" y="3808949"/>
        <a:ext cx="7789334" cy="1819125"/>
      </dsp:txXfrm>
    </dsp:sp>
    <dsp:sp modelId="{03644F36-BBB7-B64E-8E84-8A72386532D2}">
      <dsp:nvSpPr>
        <dsp:cNvPr id="0" name=""/>
        <dsp:cNvSpPr/>
      </dsp:nvSpPr>
      <dsp:spPr>
        <a:xfrm>
          <a:off x="389466" y="3498988"/>
          <a:ext cx="5452533" cy="619920"/>
        </a:xfrm>
        <a:prstGeom prst="roundRect">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6093" tIns="0" rIns="206093" bIns="0" numCol="1" spcCol="1270" anchor="ctr" anchorCtr="0">
          <a:noAutofit/>
        </a:bodyPr>
        <a:lstStyle/>
        <a:p>
          <a:pPr lvl="0" algn="l" defTabSz="933450">
            <a:lnSpc>
              <a:spcPct val="90000"/>
            </a:lnSpc>
            <a:spcBef>
              <a:spcPct val="0"/>
            </a:spcBef>
            <a:spcAft>
              <a:spcPct val="35000"/>
            </a:spcAft>
          </a:pPr>
          <a:r>
            <a:rPr lang="en-US" sz="2100" kern="1200" dirty="0" smtClean="0"/>
            <a:t>Practice what you preach?</a:t>
          </a:r>
          <a:endParaRPr lang="en-US" sz="2100" kern="1200" dirty="0"/>
        </a:p>
      </dsp:txBody>
      <dsp:txXfrm>
        <a:off x="419728" y="3529250"/>
        <a:ext cx="5392009" cy="5593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DB0FF7-62D0-5240-931C-D5DE62EA7B1B}">
      <dsp:nvSpPr>
        <dsp:cNvPr id="0" name=""/>
        <dsp:cNvSpPr/>
      </dsp:nvSpPr>
      <dsp:spPr>
        <a:xfrm>
          <a:off x="566402" y="0"/>
          <a:ext cx="6551666" cy="1201837"/>
        </a:xfrm>
        <a:prstGeom prst="roundRect">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b="1" kern="1200" dirty="0" smtClean="0"/>
            <a:t>Article 9(3) Aarhus Convention</a:t>
          </a:r>
          <a:endParaRPr lang="en-US" sz="4000" b="1" kern="1200" dirty="0"/>
        </a:p>
      </dsp:txBody>
      <dsp:txXfrm>
        <a:off x="625071" y="58669"/>
        <a:ext cx="6434328" cy="1084499"/>
      </dsp:txXfrm>
    </dsp:sp>
    <dsp:sp modelId="{CA6BA081-B48C-9149-9BC4-4E6B67850CD6}">
      <dsp:nvSpPr>
        <dsp:cNvPr id="0" name=""/>
        <dsp:cNvSpPr/>
      </dsp:nvSpPr>
      <dsp:spPr>
        <a:xfrm>
          <a:off x="0" y="1485857"/>
          <a:ext cx="8229600" cy="4343625"/>
        </a:xfrm>
        <a:prstGeom prst="roundRect">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smtClean="0"/>
            <a:t>… each Party shall ensure that, where they meet the criteria, if any, laid down in its national law, members of the public have access to administrative or judicial procedures to challenge acts and omissions by private persons and public authorities which contravene provisions of its national law relating to the environment</a:t>
          </a:r>
          <a:endParaRPr lang="en-US" sz="3200" kern="1200" dirty="0"/>
        </a:p>
      </dsp:txBody>
      <dsp:txXfrm>
        <a:off x="212038" y="1697895"/>
        <a:ext cx="7805524" cy="391954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DB0FF7-62D0-5240-931C-D5DE62EA7B1B}">
      <dsp:nvSpPr>
        <dsp:cNvPr id="0" name=""/>
        <dsp:cNvSpPr/>
      </dsp:nvSpPr>
      <dsp:spPr>
        <a:xfrm>
          <a:off x="0" y="224903"/>
          <a:ext cx="8229600" cy="882358"/>
        </a:xfrm>
        <a:prstGeom prst="roundRect">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t>Articles 10(1) &amp; 2(1)(g) Aarhus Regulation</a:t>
          </a:r>
          <a:endParaRPr lang="en-US" sz="2800" b="1" kern="1200" dirty="0"/>
        </a:p>
      </dsp:txBody>
      <dsp:txXfrm>
        <a:off x="43073" y="267976"/>
        <a:ext cx="8143454" cy="796212"/>
      </dsp:txXfrm>
    </dsp:sp>
    <dsp:sp modelId="{CA6BA081-B48C-9149-9BC4-4E6B67850CD6}">
      <dsp:nvSpPr>
        <dsp:cNvPr id="0" name=""/>
        <dsp:cNvSpPr/>
      </dsp:nvSpPr>
      <dsp:spPr>
        <a:xfrm>
          <a:off x="0" y="1263643"/>
          <a:ext cx="8229600" cy="3294720"/>
        </a:xfrm>
        <a:prstGeom prst="roundRect">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t>The non-governmental </a:t>
          </a:r>
          <a:r>
            <a:rPr lang="en-US" sz="2800" kern="1200" dirty="0" err="1" smtClean="0"/>
            <a:t>organisations</a:t>
          </a:r>
          <a:r>
            <a:rPr lang="en-US" sz="2800" kern="1200" dirty="0" smtClean="0"/>
            <a:t> which [fulfill certain requirements provided by in the Regulation] to make a request for internal review to the EU institution or body that has adopted an administrative act under environmental law or, in case of an alleged administrative omission, should have adopted such an act.</a:t>
          </a:r>
        </a:p>
      </dsp:txBody>
      <dsp:txXfrm>
        <a:off x="160835" y="1424478"/>
        <a:ext cx="7907930" cy="29730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5CA0F5-95E8-CA4D-B932-4C08D1963086}">
      <dsp:nvSpPr>
        <dsp:cNvPr id="0" name=""/>
        <dsp:cNvSpPr/>
      </dsp:nvSpPr>
      <dsp:spPr>
        <a:xfrm rot="5400000">
          <a:off x="782138" y="609415"/>
          <a:ext cx="2344979" cy="3901992"/>
        </a:xfrm>
        <a:prstGeom prst="corner">
          <a:avLst>
            <a:gd name="adj1" fmla="val 16120"/>
            <a:gd name="adj2" fmla="val 16110"/>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ABFED91-7E6C-5B45-9A6C-5C1031A3B9EA}">
      <dsp:nvSpPr>
        <dsp:cNvPr id="0" name=""/>
        <dsp:cNvSpPr/>
      </dsp:nvSpPr>
      <dsp:spPr>
        <a:xfrm>
          <a:off x="390703" y="1775270"/>
          <a:ext cx="3522741" cy="3087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lvl="0" algn="l" defTabSz="1600200">
            <a:lnSpc>
              <a:spcPct val="90000"/>
            </a:lnSpc>
            <a:spcBef>
              <a:spcPct val="0"/>
            </a:spcBef>
            <a:spcAft>
              <a:spcPct val="35000"/>
            </a:spcAft>
          </a:pPr>
          <a:r>
            <a:rPr lang="en-US" sz="3600" b="1" i="0" kern="1200" dirty="0" smtClean="0"/>
            <a:t>Commission Decision is a decision of general scope…</a:t>
          </a:r>
          <a:endParaRPr lang="en-US" sz="3600" b="1" i="0" kern="1200" dirty="0"/>
        </a:p>
      </dsp:txBody>
      <dsp:txXfrm>
        <a:off x="390703" y="1775270"/>
        <a:ext cx="3522741" cy="3087889"/>
      </dsp:txXfrm>
    </dsp:sp>
    <dsp:sp modelId="{3E72B584-5BCA-6F49-8FEA-79704C363453}">
      <dsp:nvSpPr>
        <dsp:cNvPr id="0" name=""/>
        <dsp:cNvSpPr/>
      </dsp:nvSpPr>
      <dsp:spPr>
        <a:xfrm>
          <a:off x="3248776" y="322146"/>
          <a:ext cx="664668" cy="664668"/>
        </a:xfrm>
        <a:prstGeom prst="triangle">
          <a:avLst>
            <a:gd name="adj" fmla="val 100000"/>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987B740-62ED-D049-B51F-A44DAC470F7E}">
      <dsp:nvSpPr>
        <dsp:cNvPr id="0" name=""/>
        <dsp:cNvSpPr/>
      </dsp:nvSpPr>
      <dsp:spPr>
        <a:xfrm rot="5400000">
          <a:off x="5094662" y="-457722"/>
          <a:ext cx="2344979" cy="3901992"/>
        </a:xfrm>
        <a:prstGeom prst="corner">
          <a:avLst>
            <a:gd name="adj1" fmla="val 16120"/>
            <a:gd name="adj2" fmla="val 16110"/>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8440FE39-1789-2D4F-8B5F-9CF2B8769A5E}">
      <dsp:nvSpPr>
        <dsp:cNvPr id="0" name=""/>
        <dsp:cNvSpPr/>
      </dsp:nvSpPr>
      <dsp:spPr>
        <a:xfrm>
          <a:off x="4703226" y="708132"/>
          <a:ext cx="3522741" cy="3087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lvl="0" algn="l" defTabSz="1600200">
            <a:lnSpc>
              <a:spcPct val="90000"/>
            </a:lnSpc>
            <a:spcBef>
              <a:spcPct val="0"/>
            </a:spcBef>
            <a:spcAft>
              <a:spcPct val="35000"/>
            </a:spcAft>
          </a:pPr>
          <a:r>
            <a:rPr lang="it-IT" sz="3600" b="1" kern="1200" dirty="0" smtClean="0"/>
            <a:t>… </a:t>
          </a:r>
          <a:r>
            <a:rPr lang="it-IT" sz="3600" b="1" kern="1200" dirty="0" err="1" smtClean="0"/>
            <a:t>but</a:t>
          </a:r>
          <a:r>
            <a:rPr lang="it-IT" sz="3600" b="1" kern="1200" dirty="0" smtClean="0"/>
            <a:t> </a:t>
          </a:r>
          <a:r>
            <a:rPr lang="it-IT" sz="3600" b="1" kern="1200" dirty="0" err="1" smtClean="0"/>
            <a:t>Article</a:t>
          </a:r>
          <a:r>
            <a:rPr lang="it-IT" sz="3600" b="1" kern="1200" dirty="0" smtClean="0"/>
            <a:t> 10(1) of the </a:t>
          </a:r>
          <a:r>
            <a:rPr lang="it-IT" sz="3600" b="1" kern="1200" dirty="0" err="1" smtClean="0"/>
            <a:t>Aarhus</a:t>
          </a:r>
          <a:r>
            <a:rPr lang="it-IT" sz="3600" b="1" kern="1200" dirty="0" smtClean="0"/>
            <a:t> </a:t>
          </a:r>
          <a:r>
            <a:rPr lang="it-IT" sz="3600" b="1" kern="1200" dirty="0" err="1" smtClean="0"/>
            <a:t>Regulation</a:t>
          </a:r>
          <a:r>
            <a:rPr lang="it-IT" sz="3600" b="1" kern="1200" dirty="0" smtClean="0"/>
            <a:t> </a:t>
          </a:r>
          <a:r>
            <a:rPr lang="it-IT" sz="3600" b="1" kern="1200" dirty="0" err="1" smtClean="0"/>
            <a:t>is</a:t>
          </a:r>
          <a:r>
            <a:rPr lang="it-IT" sz="3600" b="1" kern="1200" dirty="0" smtClean="0"/>
            <a:t> in </a:t>
          </a:r>
          <a:r>
            <a:rPr lang="it-IT" sz="3600" b="1" kern="1200" dirty="0" err="1" smtClean="0"/>
            <a:t>violation</a:t>
          </a:r>
          <a:r>
            <a:rPr lang="it-IT" sz="3600" b="1" kern="1200" dirty="0" smtClean="0"/>
            <a:t> of </a:t>
          </a:r>
          <a:r>
            <a:rPr lang="it-IT" sz="3600" b="1" kern="1200" dirty="0" err="1" smtClean="0"/>
            <a:t>Article</a:t>
          </a:r>
          <a:r>
            <a:rPr lang="it-IT" sz="3600" b="1" kern="1200" dirty="0" smtClean="0"/>
            <a:t> 9(3) of the </a:t>
          </a:r>
          <a:r>
            <a:rPr lang="it-IT" sz="3600" b="1" kern="1200" dirty="0" err="1" smtClean="0"/>
            <a:t>Aarhus</a:t>
          </a:r>
          <a:r>
            <a:rPr lang="it-IT" sz="3600" b="1" kern="1200" dirty="0" smtClean="0"/>
            <a:t> Convention</a:t>
          </a:r>
        </a:p>
      </dsp:txBody>
      <dsp:txXfrm>
        <a:off x="4703226" y="708132"/>
        <a:ext cx="3522741" cy="308788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C7CA56-3FDD-F44E-8579-DBFEE5B03402}">
      <dsp:nvSpPr>
        <dsp:cNvPr id="0" name=""/>
        <dsp:cNvSpPr/>
      </dsp:nvSpPr>
      <dsp:spPr>
        <a:xfrm>
          <a:off x="1265968" y="0"/>
          <a:ext cx="1265968" cy="1479194"/>
        </a:xfrm>
        <a:prstGeom prst="trapezoid">
          <a:avLst>
            <a:gd name="adj" fmla="val 50000"/>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smtClean="0"/>
            <a:t>Primary law</a:t>
          </a:r>
          <a:endParaRPr lang="en-US" sz="2300" kern="1200" dirty="0"/>
        </a:p>
      </dsp:txBody>
      <dsp:txXfrm>
        <a:off x="1265968" y="0"/>
        <a:ext cx="1265968" cy="1479194"/>
      </dsp:txXfrm>
    </dsp:sp>
    <dsp:sp modelId="{32DD11D1-5B23-DD49-A4BC-C76476F67F16}">
      <dsp:nvSpPr>
        <dsp:cNvPr id="0" name=""/>
        <dsp:cNvSpPr/>
      </dsp:nvSpPr>
      <dsp:spPr>
        <a:xfrm>
          <a:off x="632984" y="1479194"/>
          <a:ext cx="2531936" cy="1479194"/>
        </a:xfrm>
        <a:prstGeom prst="trapezoid">
          <a:avLst>
            <a:gd name="adj" fmla="val 42792"/>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smtClean="0"/>
            <a:t>International agreements </a:t>
          </a:r>
          <a:endParaRPr lang="en-US" sz="2300" kern="1200" dirty="0"/>
        </a:p>
      </dsp:txBody>
      <dsp:txXfrm>
        <a:off x="1076073" y="1479194"/>
        <a:ext cx="1645758" cy="1479194"/>
      </dsp:txXfrm>
    </dsp:sp>
    <dsp:sp modelId="{26A287C7-DE3E-D742-A437-22857AB8650F}">
      <dsp:nvSpPr>
        <dsp:cNvPr id="0" name=""/>
        <dsp:cNvSpPr/>
      </dsp:nvSpPr>
      <dsp:spPr>
        <a:xfrm>
          <a:off x="0" y="2958388"/>
          <a:ext cx="3797904" cy="1479194"/>
        </a:xfrm>
        <a:prstGeom prst="trapezoid">
          <a:avLst>
            <a:gd name="adj" fmla="val 42792"/>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smtClean="0"/>
            <a:t>Secondary law</a:t>
          </a:r>
          <a:endParaRPr lang="en-US" sz="2300" kern="1200" dirty="0"/>
        </a:p>
      </dsp:txBody>
      <dsp:txXfrm>
        <a:off x="664633" y="2958388"/>
        <a:ext cx="2468638" cy="147919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C1C846-11F0-1747-8BA3-28BABADE7E49}">
      <dsp:nvSpPr>
        <dsp:cNvPr id="0" name=""/>
        <dsp:cNvSpPr/>
      </dsp:nvSpPr>
      <dsp:spPr>
        <a:xfrm rot="5400000">
          <a:off x="927834" y="739039"/>
          <a:ext cx="1275242" cy="2121974"/>
        </a:xfrm>
        <a:prstGeom prst="corner">
          <a:avLst>
            <a:gd name="adj1" fmla="val 16120"/>
            <a:gd name="adj2" fmla="val 16110"/>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AD71F02C-D1A9-2945-91E9-AFF61CBCD5FD}">
      <dsp:nvSpPr>
        <dsp:cNvPr id="0" name=""/>
        <dsp:cNvSpPr/>
      </dsp:nvSpPr>
      <dsp:spPr>
        <a:xfrm>
          <a:off x="714964" y="1373052"/>
          <a:ext cx="1915730" cy="16792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n-US" sz="2500" kern="1200" dirty="0" smtClean="0"/>
            <a:t>Aarhus Regulation meant to transpose Aarhus Convention</a:t>
          </a:r>
          <a:endParaRPr lang="en-US" sz="2500" kern="1200" dirty="0"/>
        </a:p>
      </dsp:txBody>
      <dsp:txXfrm>
        <a:off x="714964" y="1373052"/>
        <a:ext cx="1915730" cy="1679249"/>
      </dsp:txXfrm>
    </dsp:sp>
    <dsp:sp modelId="{80B04875-3139-324E-8A77-32A76BEF76BD}">
      <dsp:nvSpPr>
        <dsp:cNvPr id="0" name=""/>
        <dsp:cNvSpPr/>
      </dsp:nvSpPr>
      <dsp:spPr>
        <a:xfrm>
          <a:off x="2269236" y="582816"/>
          <a:ext cx="361458" cy="361458"/>
        </a:xfrm>
        <a:prstGeom prst="triangle">
          <a:avLst>
            <a:gd name="adj" fmla="val 100000"/>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1BFBD450-364D-7740-860C-3A6E3CD37215}">
      <dsp:nvSpPr>
        <dsp:cNvPr id="0" name=""/>
        <dsp:cNvSpPr/>
      </dsp:nvSpPr>
      <dsp:spPr>
        <a:xfrm rot="5400000">
          <a:off x="3273062" y="158710"/>
          <a:ext cx="1275242" cy="2121974"/>
        </a:xfrm>
        <a:prstGeom prst="corner">
          <a:avLst>
            <a:gd name="adj1" fmla="val 16120"/>
            <a:gd name="adj2" fmla="val 16110"/>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F0984CC5-5835-5848-90D3-D882C437BDA5}">
      <dsp:nvSpPr>
        <dsp:cNvPr id="0" name=""/>
        <dsp:cNvSpPr/>
      </dsp:nvSpPr>
      <dsp:spPr>
        <a:xfrm>
          <a:off x="3060192" y="792723"/>
          <a:ext cx="1915730" cy="16792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n-US" sz="2500" kern="1200" dirty="0" smtClean="0"/>
            <a:t>Aarhus Regulation reviewable against Aarhus Convention</a:t>
          </a:r>
          <a:endParaRPr lang="en-US" sz="2500" kern="1200" dirty="0"/>
        </a:p>
      </dsp:txBody>
      <dsp:txXfrm>
        <a:off x="3060192" y="792723"/>
        <a:ext cx="1915730" cy="1679249"/>
      </dsp:txXfrm>
    </dsp:sp>
    <dsp:sp modelId="{866FB8D2-CC1C-D84B-80AF-4F554D491EDD}">
      <dsp:nvSpPr>
        <dsp:cNvPr id="0" name=""/>
        <dsp:cNvSpPr/>
      </dsp:nvSpPr>
      <dsp:spPr>
        <a:xfrm>
          <a:off x="4614464" y="2487"/>
          <a:ext cx="361458" cy="361458"/>
        </a:xfrm>
        <a:prstGeom prst="triangle">
          <a:avLst>
            <a:gd name="adj" fmla="val 100000"/>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625DABF7-680F-3746-83D1-2DAD5280342A}">
      <dsp:nvSpPr>
        <dsp:cNvPr id="0" name=""/>
        <dsp:cNvSpPr/>
      </dsp:nvSpPr>
      <dsp:spPr>
        <a:xfrm rot="5400000">
          <a:off x="5618290" y="-421618"/>
          <a:ext cx="1275242" cy="2121974"/>
        </a:xfrm>
        <a:prstGeom prst="corner">
          <a:avLst>
            <a:gd name="adj1" fmla="val 16120"/>
            <a:gd name="adj2" fmla="val 16110"/>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51D8B00F-3355-2946-A1E4-7AA11724631A}">
      <dsp:nvSpPr>
        <dsp:cNvPr id="0" name=""/>
        <dsp:cNvSpPr/>
      </dsp:nvSpPr>
      <dsp:spPr>
        <a:xfrm>
          <a:off x="5405420" y="212394"/>
          <a:ext cx="1915730" cy="16792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n-US" sz="2500" kern="1200" dirty="0" smtClean="0"/>
            <a:t>Aarhus Regulation in violation of Aarhus Convention</a:t>
          </a:r>
          <a:endParaRPr lang="en-US" sz="2500" kern="1200" dirty="0"/>
        </a:p>
      </dsp:txBody>
      <dsp:txXfrm>
        <a:off x="5405420" y="212394"/>
        <a:ext cx="1915730" cy="167924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C7CA56-3FDD-F44E-8579-DBFEE5B03402}">
      <dsp:nvSpPr>
        <dsp:cNvPr id="0" name=""/>
        <dsp:cNvSpPr/>
      </dsp:nvSpPr>
      <dsp:spPr>
        <a:xfrm>
          <a:off x="1108729" y="0"/>
          <a:ext cx="1108729" cy="1235730"/>
        </a:xfrm>
        <a:prstGeom prst="trapezoid">
          <a:avLst>
            <a:gd name="adj" fmla="val 50000"/>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Primary law</a:t>
          </a:r>
          <a:endParaRPr lang="en-US" sz="2000" kern="1200" dirty="0"/>
        </a:p>
      </dsp:txBody>
      <dsp:txXfrm>
        <a:off x="1108729" y="0"/>
        <a:ext cx="1108729" cy="1235730"/>
      </dsp:txXfrm>
    </dsp:sp>
    <dsp:sp modelId="{32DD11D1-5B23-DD49-A4BC-C76476F67F16}">
      <dsp:nvSpPr>
        <dsp:cNvPr id="0" name=""/>
        <dsp:cNvSpPr/>
      </dsp:nvSpPr>
      <dsp:spPr>
        <a:xfrm>
          <a:off x="554364" y="1235730"/>
          <a:ext cx="2217459" cy="1235730"/>
        </a:xfrm>
        <a:prstGeom prst="trapezoid">
          <a:avLst>
            <a:gd name="adj" fmla="val 44861"/>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International agreements </a:t>
          </a:r>
          <a:endParaRPr lang="en-US" sz="2000" kern="1200" dirty="0"/>
        </a:p>
      </dsp:txBody>
      <dsp:txXfrm>
        <a:off x="942420" y="1235730"/>
        <a:ext cx="1441348" cy="1235730"/>
      </dsp:txXfrm>
    </dsp:sp>
    <dsp:sp modelId="{26A287C7-DE3E-D742-A437-22857AB8650F}">
      <dsp:nvSpPr>
        <dsp:cNvPr id="0" name=""/>
        <dsp:cNvSpPr/>
      </dsp:nvSpPr>
      <dsp:spPr>
        <a:xfrm>
          <a:off x="0" y="2471460"/>
          <a:ext cx="3326189" cy="1235730"/>
        </a:xfrm>
        <a:prstGeom prst="trapezoid">
          <a:avLst>
            <a:gd name="adj" fmla="val 44861"/>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Secondary law</a:t>
          </a:r>
          <a:endParaRPr lang="en-US" sz="2000" kern="1200" dirty="0"/>
        </a:p>
      </dsp:txBody>
      <dsp:txXfrm>
        <a:off x="582083" y="2471460"/>
        <a:ext cx="2162022" cy="123573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C7CA56-3FDD-F44E-8579-DBFEE5B03402}">
      <dsp:nvSpPr>
        <dsp:cNvPr id="0" name=""/>
        <dsp:cNvSpPr/>
      </dsp:nvSpPr>
      <dsp:spPr>
        <a:xfrm>
          <a:off x="1108729" y="0"/>
          <a:ext cx="1108729" cy="1235730"/>
        </a:xfrm>
        <a:prstGeom prst="trapezoid">
          <a:avLst>
            <a:gd name="adj" fmla="val 50000"/>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Primary law</a:t>
          </a:r>
          <a:endParaRPr lang="en-US" sz="2000" kern="1200" dirty="0"/>
        </a:p>
      </dsp:txBody>
      <dsp:txXfrm>
        <a:off x="1108729" y="0"/>
        <a:ext cx="1108729" cy="1235730"/>
      </dsp:txXfrm>
    </dsp:sp>
    <dsp:sp modelId="{32DD11D1-5B23-DD49-A4BC-C76476F67F16}">
      <dsp:nvSpPr>
        <dsp:cNvPr id="0" name=""/>
        <dsp:cNvSpPr/>
      </dsp:nvSpPr>
      <dsp:spPr>
        <a:xfrm>
          <a:off x="554364" y="1235730"/>
          <a:ext cx="2217459" cy="1235730"/>
        </a:xfrm>
        <a:prstGeom prst="trapezoid">
          <a:avLst>
            <a:gd name="adj" fmla="val 44861"/>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International agreements </a:t>
          </a:r>
          <a:endParaRPr lang="en-US" sz="2000" kern="1200" dirty="0"/>
        </a:p>
      </dsp:txBody>
      <dsp:txXfrm>
        <a:off x="942420" y="1235730"/>
        <a:ext cx="1441348" cy="1235730"/>
      </dsp:txXfrm>
    </dsp:sp>
    <dsp:sp modelId="{26A287C7-DE3E-D742-A437-22857AB8650F}">
      <dsp:nvSpPr>
        <dsp:cNvPr id="0" name=""/>
        <dsp:cNvSpPr/>
      </dsp:nvSpPr>
      <dsp:spPr>
        <a:xfrm>
          <a:off x="0" y="2471460"/>
          <a:ext cx="3326189" cy="1235730"/>
        </a:xfrm>
        <a:prstGeom prst="trapezoid">
          <a:avLst>
            <a:gd name="adj" fmla="val 44861"/>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Secondary law</a:t>
          </a:r>
          <a:endParaRPr lang="en-US" sz="2000" kern="1200" dirty="0"/>
        </a:p>
      </dsp:txBody>
      <dsp:txXfrm>
        <a:off x="582083" y="2471460"/>
        <a:ext cx="2162022" cy="123573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097EEE-26F8-524A-A799-B72959A8FD24}">
      <dsp:nvSpPr>
        <dsp:cNvPr id="0" name=""/>
        <dsp:cNvSpPr/>
      </dsp:nvSpPr>
      <dsp:spPr>
        <a:xfrm>
          <a:off x="0" y="719226"/>
          <a:ext cx="7789334" cy="282555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4539" tIns="479044" rIns="604539" bIns="135128" numCol="1" spcCol="1270" anchor="t" anchorCtr="0">
          <a:noAutofit/>
        </a:bodyPr>
        <a:lstStyle/>
        <a:p>
          <a:pPr marL="228600" lvl="1" indent="-228600" algn="l" defTabSz="933450">
            <a:lnSpc>
              <a:spcPct val="90000"/>
            </a:lnSpc>
            <a:spcBef>
              <a:spcPct val="0"/>
            </a:spcBef>
            <a:spcAft>
              <a:spcPct val="15000"/>
            </a:spcAft>
            <a:buChar char="••"/>
          </a:pPr>
          <a:r>
            <a:rPr lang="en-US" sz="2100" kern="1200" dirty="0" smtClean="0"/>
            <a:t>…already known since </a:t>
          </a:r>
          <a:r>
            <a:rPr lang="en-US" sz="2100" i="1" kern="1200" dirty="0" smtClean="0"/>
            <a:t>Brown Bear</a:t>
          </a:r>
          <a:endParaRPr lang="en-US" sz="2100" i="1" kern="1200" dirty="0"/>
        </a:p>
        <a:p>
          <a:pPr marL="228600" lvl="1" indent="-228600" algn="l" defTabSz="933450">
            <a:lnSpc>
              <a:spcPct val="90000"/>
            </a:lnSpc>
            <a:spcBef>
              <a:spcPct val="0"/>
            </a:spcBef>
            <a:spcAft>
              <a:spcPct val="15000"/>
            </a:spcAft>
            <a:buChar char="••"/>
          </a:pPr>
          <a:r>
            <a:rPr lang="en-US" sz="2100" i="1" kern="1200" dirty="0" smtClean="0"/>
            <a:t>Nakajima</a:t>
          </a:r>
          <a:r>
            <a:rPr lang="en-US" sz="2100" kern="1200" dirty="0" smtClean="0"/>
            <a:t> exception interpreted very narrowly</a:t>
          </a:r>
          <a:endParaRPr lang="en-US" sz="2100" kern="1200" dirty="0"/>
        </a:p>
        <a:p>
          <a:pPr marL="228600" lvl="1" indent="-228600" algn="l" defTabSz="933450">
            <a:lnSpc>
              <a:spcPct val="90000"/>
            </a:lnSpc>
            <a:spcBef>
              <a:spcPct val="0"/>
            </a:spcBef>
            <a:spcAft>
              <a:spcPct val="15000"/>
            </a:spcAft>
            <a:buChar char="••"/>
          </a:pPr>
          <a:r>
            <a:rPr lang="en-US" sz="2100" kern="1200" dirty="0" smtClean="0"/>
            <a:t>EU transposition of Aarhus Convention cannot be checked by European Courts</a:t>
          </a:r>
          <a:endParaRPr lang="en-US" sz="2100" kern="1200" dirty="0"/>
        </a:p>
        <a:p>
          <a:pPr marL="228600" lvl="1" indent="-228600" algn="l" defTabSz="933450">
            <a:lnSpc>
              <a:spcPct val="90000"/>
            </a:lnSpc>
            <a:spcBef>
              <a:spcPct val="0"/>
            </a:spcBef>
            <a:spcAft>
              <a:spcPct val="15000"/>
            </a:spcAft>
            <a:buChar char="••"/>
          </a:pPr>
          <a:r>
            <a:rPr lang="en-US" sz="2100" kern="1200" dirty="0" smtClean="0"/>
            <a:t>What about indirect effect? (cf. </a:t>
          </a:r>
          <a:r>
            <a:rPr lang="en-US" sz="2100" i="1" kern="1200" dirty="0" smtClean="0"/>
            <a:t>Brown Bear</a:t>
          </a:r>
          <a:r>
            <a:rPr lang="en-US" sz="2100" kern="1200" dirty="0" smtClean="0"/>
            <a:t>)</a:t>
          </a:r>
          <a:endParaRPr lang="en-US" sz="2100" kern="1200" dirty="0"/>
        </a:p>
        <a:p>
          <a:pPr marL="342900" lvl="2" indent="-171450" algn="l" defTabSz="844550">
            <a:lnSpc>
              <a:spcPct val="90000"/>
            </a:lnSpc>
            <a:spcBef>
              <a:spcPct val="0"/>
            </a:spcBef>
            <a:spcAft>
              <a:spcPct val="15000"/>
            </a:spcAft>
            <a:buChar char="••"/>
          </a:pPr>
          <a:r>
            <a:rPr lang="en-US" sz="1900" kern="1200" dirty="0" smtClean="0"/>
            <a:t>Why did the Court not talk about it?</a:t>
          </a:r>
          <a:endParaRPr lang="en-US" sz="1900" kern="1200" dirty="0"/>
        </a:p>
        <a:p>
          <a:pPr marL="342900" lvl="2" indent="-171450" algn="l" defTabSz="844550">
            <a:lnSpc>
              <a:spcPct val="90000"/>
            </a:lnSpc>
            <a:spcBef>
              <a:spcPct val="0"/>
            </a:spcBef>
            <a:spcAft>
              <a:spcPct val="15000"/>
            </a:spcAft>
            <a:buChar char="••"/>
          </a:pPr>
          <a:r>
            <a:rPr lang="en-US" sz="1900" kern="1200" dirty="0" smtClean="0"/>
            <a:t>It is even possible?</a:t>
          </a:r>
          <a:endParaRPr lang="en-US" sz="1900" kern="1200" dirty="0"/>
        </a:p>
      </dsp:txBody>
      <dsp:txXfrm>
        <a:off x="0" y="719226"/>
        <a:ext cx="7789334" cy="2825550"/>
      </dsp:txXfrm>
    </dsp:sp>
    <dsp:sp modelId="{B4A75C3D-53CF-924B-9774-FA63F6CDD43E}">
      <dsp:nvSpPr>
        <dsp:cNvPr id="0" name=""/>
        <dsp:cNvSpPr/>
      </dsp:nvSpPr>
      <dsp:spPr>
        <a:xfrm>
          <a:off x="389466" y="379746"/>
          <a:ext cx="5452533" cy="678960"/>
        </a:xfrm>
        <a:prstGeom prst="roundRect">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6093" tIns="0" rIns="206093" bIns="0" numCol="1" spcCol="1270" anchor="ctr" anchorCtr="0">
          <a:noAutofit/>
        </a:bodyPr>
        <a:lstStyle/>
        <a:p>
          <a:pPr lvl="0" algn="l" defTabSz="1022350">
            <a:lnSpc>
              <a:spcPct val="90000"/>
            </a:lnSpc>
            <a:spcBef>
              <a:spcPct val="0"/>
            </a:spcBef>
            <a:spcAft>
              <a:spcPct val="35000"/>
            </a:spcAft>
          </a:pPr>
          <a:r>
            <a:rPr lang="en-US" sz="2300" kern="1200" dirty="0" smtClean="0"/>
            <a:t>Art. 9(3) does not have direct effect</a:t>
          </a:r>
          <a:endParaRPr lang="en-US" sz="2300" kern="1200" dirty="0"/>
        </a:p>
      </dsp:txBody>
      <dsp:txXfrm>
        <a:off x="422610" y="412890"/>
        <a:ext cx="5386245" cy="612672"/>
      </dsp:txXfrm>
    </dsp:sp>
    <dsp:sp modelId="{5B70A3B6-D597-A44D-91B1-1B438BFA608A}">
      <dsp:nvSpPr>
        <dsp:cNvPr id="0" name=""/>
        <dsp:cNvSpPr/>
      </dsp:nvSpPr>
      <dsp:spPr>
        <a:xfrm>
          <a:off x="0" y="4008456"/>
          <a:ext cx="7789334" cy="24633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4539" tIns="479044" rIns="604539" bIns="149352" numCol="1" spcCol="1270" anchor="t" anchorCtr="0">
          <a:noAutofit/>
        </a:bodyPr>
        <a:lstStyle/>
        <a:p>
          <a:pPr marL="228600" lvl="1" indent="-228600" algn="l" defTabSz="933450">
            <a:lnSpc>
              <a:spcPct val="90000"/>
            </a:lnSpc>
            <a:spcBef>
              <a:spcPct val="0"/>
            </a:spcBef>
            <a:spcAft>
              <a:spcPct val="15000"/>
            </a:spcAft>
            <a:buChar char="••"/>
          </a:pPr>
          <a:r>
            <a:rPr lang="en-US" sz="2100" kern="1200" dirty="0" smtClean="0"/>
            <a:t>Cf. Art. 3(5) TEU: aim of the EU is to contribute ‘to the strict observance and the development of international law’</a:t>
          </a:r>
          <a:endParaRPr lang="en-US" sz="2100" kern="1200" dirty="0"/>
        </a:p>
        <a:p>
          <a:pPr marL="228600" lvl="1" indent="-228600" algn="l" defTabSz="933450">
            <a:lnSpc>
              <a:spcPct val="90000"/>
            </a:lnSpc>
            <a:spcBef>
              <a:spcPct val="0"/>
            </a:spcBef>
            <a:spcAft>
              <a:spcPct val="15000"/>
            </a:spcAft>
            <a:buChar char="••"/>
          </a:pPr>
          <a:r>
            <a:rPr lang="en-US" sz="2100" kern="1200" dirty="0" smtClean="0"/>
            <a:t>Art. 9(3) ‘all acts and omissions relating to the environment’ vs. Aarhus Regulation ‘measure of individual scope’</a:t>
          </a:r>
          <a:endParaRPr lang="en-US" sz="2100" kern="1200" dirty="0"/>
        </a:p>
      </dsp:txBody>
      <dsp:txXfrm>
        <a:off x="0" y="4008456"/>
        <a:ext cx="7789334" cy="2463300"/>
      </dsp:txXfrm>
    </dsp:sp>
    <dsp:sp modelId="{CF6DAEEB-64EF-B143-BE4D-F462642D2D3B}">
      <dsp:nvSpPr>
        <dsp:cNvPr id="0" name=""/>
        <dsp:cNvSpPr/>
      </dsp:nvSpPr>
      <dsp:spPr>
        <a:xfrm>
          <a:off x="389466" y="3668976"/>
          <a:ext cx="5452533" cy="678960"/>
        </a:xfrm>
        <a:prstGeom prst="roundRect">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6093" tIns="0" rIns="206093" bIns="0" numCol="1" spcCol="1270" anchor="ctr" anchorCtr="0">
          <a:noAutofit/>
        </a:bodyPr>
        <a:lstStyle/>
        <a:p>
          <a:pPr lvl="0" algn="l" defTabSz="1022350">
            <a:lnSpc>
              <a:spcPct val="90000"/>
            </a:lnSpc>
            <a:spcBef>
              <a:spcPct val="0"/>
            </a:spcBef>
            <a:spcAft>
              <a:spcPct val="35000"/>
            </a:spcAft>
          </a:pPr>
          <a:r>
            <a:rPr lang="en-US" sz="2300" kern="1200" dirty="0" smtClean="0"/>
            <a:t>Violation of Art. 9(3) by the EU is evident</a:t>
          </a:r>
          <a:endParaRPr lang="en-US" sz="2300" kern="1200" dirty="0"/>
        </a:p>
      </dsp:txBody>
      <dsp:txXfrm>
        <a:off x="422610" y="3702120"/>
        <a:ext cx="5386245" cy="61267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1C071E-7701-E841-91F2-51B8CC3C0E5F}" type="datetimeFigureOut">
              <a:rPr lang="en-US" smtClean="0"/>
              <a:t>29/05/15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EB3CE-8708-4E4E-A32B-36B5FC80FDA2}" type="slidenum">
              <a:rPr lang="en-US" smtClean="0"/>
              <a:t>‹#›</a:t>
            </a:fld>
            <a:endParaRPr lang="en-US"/>
          </a:p>
        </p:txBody>
      </p:sp>
    </p:spTree>
    <p:extLst>
      <p:ext uri="{BB962C8B-B14F-4D97-AF65-F5344CB8AC3E}">
        <p14:creationId xmlns:p14="http://schemas.microsoft.com/office/powerpoint/2010/main" val="93363029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E4B849-9DA8-4695-9458-300F8EECCD23}" type="slidenum">
              <a:rPr lang="it-IT" smtClean="0"/>
              <a:pPr>
                <a:defRPr/>
              </a:pPr>
              <a:t>2</a:t>
            </a:fld>
            <a:endParaRPr lang="it-IT"/>
          </a:p>
        </p:txBody>
      </p:sp>
    </p:spTree>
    <p:extLst>
      <p:ext uri="{BB962C8B-B14F-4D97-AF65-F5344CB8AC3E}">
        <p14:creationId xmlns:p14="http://schemas.microsoft.com/office/powerpoint/2010/main" val="28429619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Development consent decision was unlawful</a:t>
            </a:r>
            <a:r>
              <a:rPr lang="en-US" baseline="0" dirty="0" smtClean="0"/>
              <a:t> on the ground that an EIA should have been carried out</a:t>
            </a:r>
          </a:p>
          <a:p>
            <a:endParaRPr lang="en-US" baseline="0" dirty="0" smtClean="0"/>
          </a:p>
          <a:p>
            <a:r>
              <a:rPr lang="en-US" baseline="0" dirty="0" err="1" smtClean="0"/>
              <a:t>Neighbours</a:t>
            </a:r>
            <a:r>
              <a:rPr lang="en-US" baseline="0" dirty="0" smtClean="0"/>
              <a:t> are not parties to the proceedings in the process leading to the screening decision, therefore they also have no standing in court</a:t>
            </a:r>
            <a:endParaRPr lang="en-US" dirty="0"/>
          </a:p>
        </p:txBody>
      </p:sp>
      <p:sp>
        <p:nvSpPr>
          <p:cNvPr id="4" name="Slide Number Placeholder 3"/>
          <p:cNvSpPr>
            <a:spLocks noGrp="1"/>
          </p:cNvSpPr>
          <p:nvPr>
            <p:ph type="sldNum" sz="quarter" idx="10"/>
          </p:nvPr>
        </p:nvSpPr>
        <p:spPr/>
        <p:txBody>
          <a:bodyPr/>
          <a:lstStyle/>
          <a:p>
            <a:fld id="{FCEEB3CE-8708-4E4E-A32B-36B5FC80FDA2}" type="slidenum">
              <a:rPr lang="en-US" smtClean="0"/>
              <a:t>18</a:t>
            </a:fld>
            <a:endParaRPr lang="en-US"/>
          </a:p>
        </p:txBody>
      </p:sp>
    </p:spTree>
    <p:extLst>
      <p:ext uri="{BB962C8B-B14F-4D97-AF65-F5344CB8AC3E}">
        <p14:creationId xmlns:p14="http://schemas.microsoft.com/office/powerpoint/2010/main" val="36885004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It seems to continue to narrow down the concept of EU law implementing international obligations to a degree where it is hard to see where this exception should ever apply. If the Aarhus Regulation does not implement the Aarhus Convention, what does it do then? Of course, Article 9 (3) of the Aarhus Convention leaves discretion and part of its implementation lies ‘primarily’ within the scope of Member State law. But there are obviously also implementing competences that the EU exercises, secondary legislation that is being put in place. So why should it be an all-or-nothing choice, i.e. why should there be no review at all for EU legislation if there is joint implementation of such international environmental obligations along the respective lines of competences of the EU and the Member States</a:t>
            </a:r>
            <a:endParaRPr lang="en-US" dirty="0"/>
          </a:p>
        </p:txBody>
      </p:sp>
      <p:sp>
        <p:nvSpPr>
          <p:cNvPr id="4" name="Slide Number Placeholder 3"/>
          <p:cNvSpPr>
            <a:spLocks noGrp="1"/>
          </p:cNvSpPr>
          <p:nvPr>
            <p:ph type="sldNum" sz="quarter" idx="10"/>
          </p:nvPr>
        </p:nvSpPr>
        <p:spPr/>
        <p:txBody>
          <a:bodyPr/>
          <a:lstStyle/>
          <a:p>
            <a:fld id="{FCEEB3CE-8708-4E4E-A32B-36B5FC80FDA2}" type="slidenum">
              <a:rPr lang="en-US" smtClean="0"/>
              <a:t>21</a:t>
            </a:fld>
            <a:endParaRPr lang="en-US"/>
          </a:p>
        </p:txBody>
      </p:sp>
    </p:spTree>
    <p:extLst>
      <p:ext uri="{BB962C8B-B14F-4D97-AF65-F5344CB8AC3E}">
        <p14:creationId xmlns:p14="http://schemas.microsoft.com/office/powerpoint/2010/main" val="30851135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Rot="1" noChangeAspect="1" noTextEdit="1"/>
          </p:cNvSpPr>
          <p:nvPr>
            <p:ph type="sldImg"/>
          </p:nvPr>
        </p:nvSpPr>
        <p:spPr bwMode="auto">
          <a:noFill/>
          <a:ln>
            <a:solidFill>
              <a:srgbClr val="000000"/>
            </a:solidFill>
            <a:miter lim="800000"/>
            <a:headEnd/>
            <a:tailEnd/>
          </a:ln>
        </p:spPr>
      </p:sp>
      <p:sp>
        <p:nvSpPr>
          <p:cNvPr id="60418" name="Rectangle 3"/>
          <p:cNvSpPr>
            <a:spLocks noGrp="1"/>
          </p:cNvSpPr>
          <p:nvPr>
            <p:ph type="body" idx="1"/>
          </p:nvPr>
        </p:nvSpPr>
        <p:spPr bwMode="auto">
          <a:noFill/>
        </p:spPr>
        <p:txBody>
          <a:bodyPr wrap="square" numCol="1" anchor="t" anchorCtr="0" compatLnSpc="1">
            <a:prstTxWarp prst="textNoShape">
              <a:avLst/>
            </a:prstTxWarp>
          </a:bodyPr>
          <a:lstStyle/>
          <a:p>
            <a:endParaRPr lang="nl-N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Rot="1" noChangeAspect="1" noTextEdit="1"/>
          </p:cNvSpPr>
          <p:nvPr>
            <p:ph type="sldImg"/>
          </p:nvPr>
        </p:nvSpPr>
        <p:spPr bwMode="auto">
          <a:noFill/>
          <a:ln>
            <a:solidFill>
              <a:srgbClr val="000000"/>
            </a:solidFill>
            <a:miter lim="800000"/>
            <a:headEnd/>
            <a:tailEnd/>
          </a:ln>
        </p:spPr>
      </p:sp>
      <p:sp>
        <p:nvSpPr>
          <p:cNvPr id="48130" name="Rectangle 3"/>
          <p:cNvSpPr>
            <a:spLocks noGrp="1"/>
          </p:cNvSpPr>
          <p:nvPr>
            <p:ph type="body" idx="1"/>
          </p:nvPr>
        </p:nvSpPr>
        <p:spPr bwMode="auto">
          <a:noFill/>
        </p:spPr>
        <p:txBody>
          <a:bodyPr wrap="square" numCol="1" anchor="t" anchorCtr="0" compatLnSpc="1">
            <a:prstTxWarp prst="textNoShape">
              <a:avLst/>
            </a:prstTxWarp>
          </a:bodyPr>
          <a:lstStyle/>
          <a:p>
            <a:endParaRPr lang="nl-NL"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Rot="1" noChangeAspect="1" noTextEdit="1"/>
          </p:cNvSpPr>
          <p:nvPr>
            <p:ph type="sldImg"/>
          </p:nvPr>
        </p:nvSpPr>
        <p:spPr bwMode="auto">
          <a:noFill/>
          <a:ln>
            <a:solidFill>
              <a:srgbClr val="000000"/>
            </a:solidFill>
            <a:miter lim="800000"/>
            <a:headEnd/>
            <a:tailEnd/>
          </a:ln>
        </p:spPr>
      </p:sp>
      <p:sp>
        <p:nvSpPr>
          <p:cNvPr id="48130" name="Rectangle 3"/>
          <p:cNvSpPr>
            <a:spLocks noGrp="1"/>
          </p:cNvSpPr>
          <p:nvPr>
            <p:ph type="body" idx="1"/>
          </p:nvPr>
        </p:nvSpPr>
        <p:spPr bwMode="auto">
          <a:noFill/>
        </p:spPr>
        <p:txBody>
          <a:bodyPr wrap="square" numCol="1" anchor="t" anchorCtr="0" compatLnSpc="1">
            <a:prstTxWarp prst="textNoShape">
              <a:avLst/>
            </a:prstTxWarp>
          </a:bodyPr>
          <a:lstStyle/>
          <a:p>
            <a:endParaRPr lang="nl-NL"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It seems to continue to narrow down the concept of EU law implementing international obligations to a degree where it is hard to see where this exception should ever apply. If the Aarhus Regulation does not implement the Aarhus Convention, what does it do then? Of course, Article 9 (3) of the Aarhus Convention leaves discretion and part of its implementation lies ‘primarily’ within the scope of Member State law. But there are obviously also implementing competences that the EU exercises, secondary legislation that is being put in place. So why should it be an all-or-nothing choice, i.e. why should there be no review at all for EU legislation if there is joint implementation of such international environmental obligations along the respective lines of competences of the EU and the Member States</a:t>
            </a:r>
            <a:endParaRPr lang="en-US" dirty="0"/>
          </a:p>
        </p:txBody>
      </p:sp>
      <p:sp>
        <p:nvSpPr>
          <p:cNvPr id="4" name="Slide Number Placeholder 3"/>
          <p:cNvSpPr>
            <a:spLocks noGrp="1"/>
          </p:cNvSpPr>
          <p:nvPr>
            <p:ph type="sldNum" sz="quarter" idx="10"/>
          </p:nvPr>
        </p:nvSpPr>
        <p:spPr/>
        <p:txBody>
          <a:bodyPr/>
          <a:lstStyle/>
          <a:p>
            <a:fld id="{FCEEB3CE-8708-4E4E-A32B-36B5FC80FDA2}" type="slidenum">
              <a:rPr lang="en-US" smtClean="0"/>
              <a:t>11</a:t>
            </a:fld>
            <a:endParaRPr lang="en-US"/>
          </a:p>
        </p:txBody>
      </p:sp>
    </p:spTree>
    <p:extLst>
      <p:ext uri="{BB962C8B-B14F-4D97-AF65-F5344CB8AC3E}">
        <p14:creationId xmlns:p14="http://schemas.microsoft.com/office/powerpoint/2010/main" val="30851135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It seems to continue to narrow down the concept of EU law implementing international obligations to a degree where it is hard to see where this exception should ever apply. If the Aarhus Regulation does not implement the Aarhus Convention, what does it do then? Of course, Article 9 (3) of the Aarhus Convention leaves discretion and part of its implementation lies ‘primarily’ within the scope of Member State law. But there are obviously also implementing competences that the EU exercises, secondary legislation that is being put in place. So why should it be an all-or-nothing choice, i.e. why should there be no review at all for EU legislation if there is joint implementation of such international environmental obligations along the respective lines of competences of the EU and the Member States</a:t>
            </a:r>
            <a:endParaRPr lang="en-US" dirty="0"/>
          </a:p>
        </p:txBody>
      </p:sp>
      <p:sp>
        <p:nvSpPr>
          <p:cNvPr id="4" name="Slide Number Placeholder 3"/>
          <p:cNvSpPr>
            <a:spLocks noGrp="1"/>
          </p:cNvSpPr>
          <p:nvPr>
            <p:ph type="sldNum" sz="quarter" idx="10"/>
          </p:nvPr>
        </p:nvSpPr>
        <p:spPr/>
        <p:txBody>
          <a:bodyPr/>
          <a:lstStyle/>
          <a:p>
            <a:fld id="{FCEEB3CE-8708-4E4E-A32B-36B5FC80FDA2}" type="slidenum">
              <a:rPr lang="en-US" smtClean="0"/>
              <a:t>12</a:t>
            </a:fld>
            <a:endParaRPr lang="en-US"/>
          </a:p>
        </p:txBody>
      </p:sp>
    </p:spTree>
    <p:extLst>
      <p:ext uri="{BB962C8B-B14F-4D97-AF65-F5344CB8AC3E}">
        <p14:creationId xmlns:p14="http://schemas.microsoft.com/office/powerpoint/2010/main" val="3085113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E4B849-9DA8-4695-9458-300F8EECCD23}" type="slidenum">
              <a:rPr lang="it-IT" smtClean="0"/>
              <a:pPr>
                <a:defRPr/>
              </a:pPr>
              <a:t>13</a:t>
            </a:fld>
            <a:endParaRPr lang="it-IT"/>
          </a:p>
        </p:txBody>
      </p:sp>
    </p:spTree>
    <p:extLst>
      <p:ext uri="{BB962C8B-B14F-4D97-AF65-F5344CB8AC3E}">
        <p14:creationId xmlns:p14="http://schemas.microsoft.com/office/powerpoint/2010/main" val="28429619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study undertaken to compare these options rightfully opts for a legislative option, considering that the ‘soft law’ option would leave the national differences intact and would not provide for any incentive for Member States to comply with the European case law, and that the infringement proceedings option is too time and resource consuming and the result does not ensure the necessary uniformity. Furthermore, none of these options are considered as ensuring a sufficient level of legal certainty and a level playing field of </a:t>
            </a:r>
            <a:r>
              <a:rPr lang="en-US" sz="1200" kern="1200" dirty="0" err="1" smtClean="0">
                <a:solidFill>
                  <a:schemeClr val="tx1"/>
                </a:solidFill>
                <a:latin typeface="+mn-lt"/>
                <a:ea typeface="+mn-ea"/>
                <a:cs typeface="+mn-cs"/>
              </a:rPr>
              <a:t>ENGOs</a:t>
            </a:r>
            <a:r>
              <a:rPr lang="en-US" sz="1200" kern="1200" dirty="0" smtClean="0">
                <a:solidFill>
                  <a:schemeClr val="tx1"/>
                </a:solidFill>
                <a:latin typeface="+mn-lt"/>
                <a:ea typeface="+mn-ea"/>
                <a:cs typeface="+mn-cs"/>
              </a:rPr>
              <a:t> throughout the EU</a:t>
            </a:r>
            <a:r>
              <a:rPr lang="en-US" dirty="0" smtClean="0"/>
              <a:t> </a:t>
            </a:r>
            <a:endParaRPr lang="en-US" dirty="0"/>
          </a:p>
        </p:txBody>
      </p:sp>
      <p:sp>
        <p:nvSpPr>
          <p:cNvPr id="4" name="Slide Number Placeholder 3"/>
          <p:cNvSpPr>
            <a:spLocks noGrp="1"/>
          </p:cNvSpPr>
          <p:nvPr>
            <p:ph type="sldNum" sz="quarter" idx="10"/>
          </p:nvPr>
        </p:nvSpPr>
        <p:spPr/>
        <p:txBody>
          <a:bodyPr/>
          <a:lstStyle/>
          <a:p>
            <a:pPr>
              <a:defRPr/>
            </a:pPr>
            <a:fld id="{EDE4B849-9DA8-4695-9458-300F8EECCD23}" type="slidenum">
              <a:rPr lang="it-IT" smtClean="0"/>
              <a:pPr>
                <a:defRPr/>
              </a:pPr>
              <a:t>14</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E4B849-9DA8-4695-9458-300F8EECCD23}" type="slidenum">
              <a:rPr lang="it-IT" smtClean="0"/>
              <a:pPr>
                <a:defRPr/>
              </a:pPr>
              <a:t>16</a:t>
            </a:fld>
            <a:endParaRPr lang="it-IT"/>
          </a:p>
        </p:txBody>
      </p:sp>
    </p:spTree>
    <p:extLst>
      <p:ext uri="{BB962C8B-B14F-4D97-AF65-F5344CB8AC3E}">
        <p14:creationId xmlns:p14="http://schemas.microsoft.com/office/powerpoint/2010/main" val="28429619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EB3CE-8708-4E4E-A32B-36B5FC80FDA2}" type="slidenum">
              <a:rPr lang="en-US" smtClean="0"/>
              <a:t>17</a:t>
            </a:fld>
            <a:endParaRPr lang="en-US"/>
          </a:p>
        </p:txBody>
      </p:sp>
    </p:spTree>
    <p:extLst>
      <p:ext uri="{BB962C8B-B14F-4D97-AF65-F5344CB8AC3E}">
        <p14:creationId xmlns:p14="http://schemas.microsoft.com/office/powerpoint/2010/main" val="3588595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475383-613C-0A44-A2FC-6485A976963E}" type="datetimeFigureOut">
              <a:rPr lang="en-US" smtClean="0"/>
              <a:t>29/05/15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156CC2-7C01-E745-9E22-6EE78071E0B3}" type="slidenum">
              <a:rPr lang="en-US" smtClean="0"/>
              <a:t>‹#›</a:t>
            </a:fld>
            <a:endParaRPr lang="en-US"/>
          </a:p>
        </p:txBody>
      </p:sp>
    </p:spTree>
    <p:extLst>
      <p:ext uri="{BB962C8B-B14F-4D97-AF65-F5344CB8AC3E}">
        <p14:creationId xmlns:p14="http://schemas.microsoft.com/office/powerpoint/2010/main" val="3061001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475383-613C-0A44-A2FC-6485A976963E}" type="datetimeFigureOut">
              <a:rPr lang="en-US" smtClean="0"/>
              <a:t>29/05/15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156CC2-7C01-E745-9E22-6EE78071E0B3}" type="slidenum">
              <a:rPr lang="en-US" smtClean="0"/>
              <a:t>‹#›</a:t>
            </a:fld>
            <a:endParaRPr lang="en-US"/>
          </a:p>
        </p:txBody>
      </p:sp>
    </p:spTree>
    <p:extLst>
      <p:ext uri="{BB962C8B-B14F-4D97-AF65-F5344CB8AC3E}">
        <p14:creationId xmlns:p14="http://schemas.microsoft.com/office/powerpoint/2010/main" val="610674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475383-613C-0A44-A2FC-6485A976963E}" type="datetimeFigureOut">
              <a:rPr lang="en-US" smtClean="0"/>
              <a:t>29/05/15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156CC2-7C01-E745-9E22-6EE78071E0B3}" type="slidenum">
              <a:rPr lang="en-US" smtClean="0"/>
              <a:t>‹#›</a:t>
            </a:fld>
            <a:endParaRPr lang="en-US"/>
          </a:p>
        </p:txBody>
      </p:sp>
    </p:spTree>
    <p:extLst>
      <p:ext uri="{BB962C8B-B14F-4D97-AF65-F5344CB8AC3E}">
        <p14:creationId xmlns:p14="http://schemas.microsoft.com/office/powerpoint/2010/main" val="3051651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475383-613C-0A44-A2FC-6485A976963E}" type="datetimeFigureOut">
              <a:rPr lang="en-US" smtClean="0"/>
              <a:t>29/05/15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156CC2-7C01-E745-9E22-6EE78071E0B3}" type="slidenum">
              <a:rPr lang="en-US" smtClean="0"/>
              <a:t>‹#›</a:t>
            </a:fld>
            <a:endParaRPr lang="en-US"/>
          </a:p>
        </p:txBody>
      </p:sp>
    </p:spTree>
    <p:extLst>
      <p:ext uri="{BB962C8B-B14F-4D97-AF65-F5344CB8AC3E}">
        <p14:creationId xmlns:p14="http://schemas.microsoft.com/office/powerpoint/2010/main" val="1337629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475383-613C-0A44-A2FC-6485A976963E}" type="datetimeFigureOut">
              <a:rPr lang="en-US" smtClean="0"/>
              <a:t>29/05/15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156CC2-7C01-E745-9E22-6EE78071E0B3}" type="slidenum">
              <a:rPr lang="en-US" smtClean="0"/>
              <a:t>‹#›</a:t>
            </a:fld>
            <a:endParaRPr lang="en-US"/>
          </a:p>
        </p:txBody>
      </p:sp>
    </p:spTree>
    <p:extLst>
      <p:ext uri="{BB962C8B-B14F-4D97-AF65-F5344CB8AC3E}">
        <p14:creationId xmlns:p14="http://schemas.microsoft.com/office/powerpoint/2010/main" val="3513140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475383-613C-0A44-A2FC-6485A976963E}" type="datetimeFigureOut">
              <a:rPr lang="en-US" smtClean="0"/>
              <a:t>29/05/15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156CC2-7C01-E745-9E22-6EE78071E0B3}" type="slidenum">
              <a:rPr lang="en-US" smtClean="0"/>
              <a:t>‹#›</a:t>
            </a:fld>
            <a:endParaRPr lang="en-US"/>
          </a:p>
        </p:txBody>
      </p:sp>
    </p:spTree>
    <p:extLst>
      <p:ext uri="{BB962C8B-B14F-4D97-AF65-F5344CB8AC3E}">
        <p14:creationId xmlns:p14="http://schemas.microsoft.com/office/powerpoint/2010/main" val="315344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475383-613C-0A44-A2FC-6485A976963E}" type="datetimeFigureOut">
              <a:rPr lang="en-US" smtClean="0"/>
              <a:t>29/05/15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156CC2-7C01-E745-9E22-6EE78071E0B3}" type="slidenum">
              <a:rPr lang="en-US" smtClean="0"/>
              <a:t>‹#›</a:t>
            </a:fld>
            <a:endParaRPr lang="en-US"/>
          </a:p>
        </p:txBody>
      </p:sp>
    </p:spTree>
    <p:extLst>
      <p:ext uri="{BB962C8B-B14F-4D97-AF65-F5344CB8AC3E}">
        <p14:creationId xmlns:p14="http://schemas.microsoft.com/office/powerpoint/2010/main" val="2585033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475383-613C-0A44-A2FC-6485A976963E}" type="datetimeFigureOut">
              <a:rPr lang="en-US" smtClean="0"/>
              <a:t>29/05/15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156CC2-7C01-E745-9E22-6EE78071E0B3}" type="slidenum">
              <a:rPr lang="en-US" smtClean="0"/>
              <a:t>‹#›</a:t>
            </a:fld>
            <a:endParaRPr lang="en-US"/>
          </a:p>
        </p:txBody>
      </p:sp>
    </p:spTree>
    <p:extLst>
      <p:ext uri="{BB962C8B-B14F-4D97-AF65-F5344CB8AC3E}">
        <p14:creationId xmlns:p14="http://schemas.microsoft.com/office/powerpoint/2010/main" val="3689056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475383-613C-0A44-A2FC-6485A976963E}" type="datetimeFigureOut">
              <a:rPr lang="en-US" smtClean="0"/>
              <a:t>29/05/15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156CC2-7C01-E745-9E22-6EE78071E0B3}" type="slidenum">
              <a:rPr lang="en-US" smtClean="0"/>
              <a:t>‹#›</a:t>
            </a:fld>
            <a:endParaRPr lang="en-US"/>
          </a:p>
        </p:txBody>
      </p:sp>
    </p:spTree>
    <p:extLst>
      <p:ext uri="{BB962C8B-B14F-4D97-AF65-F5344CB8AC3E}">
        <p14:creationId xmlns:p14="http://schemas.microsoft.com/office/powerpoint/2010/main" val="1379597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475383-613C-0A44-A2FC-6485A976963E}" type="datetimeFigureOut">
              <a:rPr lang="en-US" smtClean="0"/>
              <a:t>29/05/15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156CC2-7C01-E745-9E22-6EE78071E0B3}" type="slidenum">
              <a:rPr lang="en-US" smtClean="0"/>
              <a:t>‹#›</a:t>
            </a:fld>
            <a:endParaRPr lang="en-US"/>
          </a:p>
        </p:txBody>
      </p:sp>
    </p:spTree>
    <p:extLst>
      <p:ext uri="{BB962C8B-B14F-4D97-AF65-F5344CB8AC3E}">
        <p14:creationId xmlns:p14="http://schemas.microsoft.com/office/powerpoint/2010/main" val="1391208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475383-613C-0A44-A2FC-6485A976963E}" type="datetimeFigureOut">
              <a:rPr lang="en-US" smtClean="0"/>
              <a:t>29/05/15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156CC2-7C01-E745-9E22-6EE78071E0B3}" type="slidenum">
              <a:rPr lang="en-US" smtClean="0"/>
              <a:t>‹#›</a:t>
            </a:fld>
            <a:endParaRPr lang="en-US"/>
          </a:p>
        </p:txBody>
      </p:sp>
    </p:spTree>
    <p:extLst>
      <p:ext uri="{BB962C8B-B14F-4D97-AF65-F5344CB8AC3E}">
        <p14:creationId xmlns:p14="http://schemas.microsoft.com/office/powerpoint/2010/main" val="3278875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475383-613C-0A44-A2FC-6485A976963E}" type="datetimeFigureOut">
              <a:rPr lang="en-US" smtClean="0"/>
              <a:t>29/05/15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156CC2-7C01-E745-9E22-6EE78071E0B3}" type="slidenum">
              <a:rPr lang="en-US" smtClean="0"/>
              <a:t>‹#›</a:t>
            </a:fld>
            <a:endParaRPr lang="en-US"/>
          </a:p>
        </p:txBody>
      </p:sp>
    </p:spTree>
    <p:extLst>
      <p:ext uri="{BB962C8B-B14F-4D97-AF65-F5344CB8AC3E}">
        <p14:creationId xmlns:p14="http://schemas.microsoft.com/office/powerpoint/2010/main" val="195427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4" Type="http://schemas.openxmlformats.org/officeDocument/2006/relationships/diagramQuickStyle" Target="../diagrams/quickStyle8.xml"/><Relationship Id="rId5" Type="http://schemas.openxmlformats.org/officeDocument/2006/relationships/diagramColors" Target="../diagrams/colors8.xml"/><Relationship Id="rId6" Type="http://schemas.microsoft.com/office/2007/relationships/diagramDrawing" Target="../diagrams/drawing8.xml"/><Relationship Id="rId1" Type="http://schemas.openxmlformats.org/officeDocument/2006/relationships/slideLayout" Target="../slideLayouts/slideLayout6.xml"/><Relationship Id="rId2" Type="http://schemas.openxmlformats.org/officeDocument/2006/relationships/diagramData" Target="../diagrams/data8.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9.xml"/><Relationship Id="rId4" Type="http://schemas.openxmlformats.org/officeDocument/2006/relationships/diagramLayout" Target="../diagrams/layout9.xml"/><Relationship Id="rId5" Type="http://schemas.openxmlformats.org/officeDocument/2006/relationships/diagramQuickStyle" Target="../diagrams/quickStyle9.xml"/><Relationship Id="rId6" Type="http://schemas.openxmlformats.org/officeDocument/2006/relationships/diagramColors" Target="../diagrams/colors9.xml"/><Relationship Id="rId7" Type="http://schemas.microsoft.com/office/2007/relationships/diagramDrawing" Target="../diagrams/drawing9.xml"/><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0.xml"/><Relationship Id="rId4" Type="http://schemas.openxmlformats.org/officeDocument/2006/relationships/diagramLayout" Target="../diagrams/layout10.xml"/><Relationship Id="rId5" Type="http://schemas.openxmlformats.org/officeDocument/2006/relationships/diagramQuickStyle" Target="../diagrams/quickStyle10.xml"/><Relationship Id="rId6" Type="http://schemas.openxmlformats.org/officeDocument/2006/relationships/diagramColors" Target="../diagrams/colors10.xml"/><Relationship Id="rId7" Type="http://schemas.microsoft.com/office/2007/relationships/diagramDrawing" Target="../diagrams/drawing10.xml"/><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1.xml"/><Relationship Id="rId4" Type="http://schemas.openxmlformats.org/officeDocument/2006/relationships/diagramLayout" Target="../diagrams/layout11.xml"/><Relationship Id="rId5" Type="http://schemas.openxmlformats.org/officeDocument/2006/relationships/diagramQuickStyle" Target="../diagrams/quickStyle11.xml"/><Relationship Id="rId6" Type="http://schemas.openxmlformats.org/officeDocument/2006/relationships/diagramColors" Target="../diagrams/colors11.xml"/><Relationship Id="rId7" Type="http://schemas.microsoft.com/office/2007/relationships/diagramDrawing" Target="../diagrams/drawing11.xm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2.xml"/><Relationship Id="rId4" Type="http://schemas.openxmlformats.org/officeDocument/2006/relationships/diagramQuickStyle" Target="../diagrams/quickStyle12.xml"/><Relationship Id="rId5" Type="http://schemas.openxmlformats.org/officeDocument/2006/relationships/diagramColors" Target="../diagrams/colors12.xml"/><Relationship Id="rId6" Type="http://schemas.microsoft.com/office/2007/relationships/diagramDrawing" Target="../diagrams/drawing12.xml"/><Relationship Id="rId1" Type="http://schemas.openxmlformats.org/officeDocument/2006/relationships/slideLayout" Target="../slideLayouts/slideLayout2.xml"/><Relationship Id="rId2" Type="http://schemas.openxmlformats.org/officeDocument/2006/relationships/diagramData" Target="../diagrams/data1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3.xml"/><Relationship Id="rId4" Type="http://schemas.openxmlformats.org/officeDocument/2006/relationships/diagramLayout" Target="../diagrams/layout13.xml"/><Relationship Id="rId5" Type="http://schemas.openxmlformats.org/officeDocument/2006/relationships/diagramQuickStyle" Target="../diagrams/quickStyle13.xml"/><Relationship Id="rId6" Type="http://schemas.openxmlformats.org/officeDocument/2006/relationships/diagramColors" Target="../diagrams/colors13.xml"/><Relationship Id="rId7" Type="http://schemas.microsoft.com/office/2007/relationships/diagramDrawing" Target="../diagrams/drawing13.xm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6.png"/><Relationship Id="rId3"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6.png"/><Relationship Id="rId3"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4.xml"/><Relationship Id="rId4" Type="http://schemas.openxmlformats.org/officeDocument/2006/relationships/diagramLayout" Target="../diagrams/layout14.xml"/><Relationship Id="rId5" Type="http://schemas.openxmlformats.org/officeDocument/2006/relationships/diagramQuickStyle" Target="../diagrams/quickStyle14.xml"/><Relationship Id="rId6" Type="http://schemas.openxmlformats.org/officeDocument/2006/relationships/diagramColors" Target="../diagrams/colors14.xml"/><Relationship Id="rId7" Type="http://schemas.microsoft.com/office/2007/relationships/diagramDrawing" Target="../diagrams/drawing14.xml"/><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8.gif"/></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6.xml"/><Relationship Id="rId2" Type="http://schemas.openxmlformats.org/officeDocument/2006/relationships/diagramData" Target="../diagrams/data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6.xml"/><Relationship Id="rId2" Type="http://schemas.openxmlformats.org/officeDocument/2006/relationships/diagramData" Target="../diagrams/data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7" Type="http://schemas.openxmlformats.org/officeDocument/2006/relationships/image" Target="../media/image3.png"/><Relationship Id="rId1" Type="http://schemas.openxmlformats.org/officeDocument/2006/relationships/slideLayout" Target="../slideLayouts/slideLayout6.xml"/><Relationship Id="rId2" Type="http://schemas.openxmlformats.org/officeDocument/2006/relationships/diagramData" Target="../diagrams/data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4" Type="http://schemas.openxmlformats.org/officeDocument/2006/relationships/diagramQuickStyle" Target="../diagrams/quickStyle7.xml"/><Relationship Id="rId5" Type="http://schemas.openxmlformats.org/officeDocument/2006/relationships/diagramColors" Target="../diagrams/colors7.xml"/><Relationship Id="rId6" Type="http://schemas.microsoft.com/office/2007/relationships/diagramDrawing" Target="../diagrams/drawing7.xml"/><Relationship Id="rId1" Type="http://schemas.openxmlformats.org/officeDocument/2006/relationships/slideLayout" Target="../slideLayouts/slideLayout6.xml"/><Relationship Id="rId2" Type="http://schemas.openxmlformats.org/officeDocument/2006/relationships/diagramData" Target="../diagrams/data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Recent developments of EU environmental law</a:t>
            </a:r>
            <a:endParaRPr lang="en-US" b="1" dirty="0"/>
          </a:p>
        </p:txBody>
      </p:sp>
      <p:sp>
        <p:nvSpPr>
          <p:cNvPr id="3" name="Subtitle 2"/>
          <p:cNvSpPr>
            <a:spLocks noGrp="1"/>
          </p:cNvSpPr>
          <p:nvPr>
            <p:ph type="subTitle" idx="1"/>
          </p:nvPr>
        </p:nvSpPr>
        <p:spPr>
          <a:xfrm>
            <a:off x="685800" y="4762500"/>
            <a:ext cx="6400800" cy="1752600"/>
          </a:xfrm>
        </p:spPr>
        <p:txBody>
          <a:bodyPr/>
          <a:lstStyle/>
          <a:p>
            <a:pPr algn="l"/>
            <a:r>
              <a:rPr lang="en-US" dirty="0" smtClean="0"/>
              <a:t>Dr. Mariolina Eliantonio, LL.M.</a:t>
            </a:r>
          </a:p>
          <a:p>
            <a:pPr algn="l"/>
            <a:r>
              <a:rPr lang="en-US" dirty="0" smtClean="0"/>
              <a:t>Maastricht University</a:t>
            </a:r>
            <a:endParaRPr lang="en-US" dirty="0"/>
          </a:p>
        </p:txBody>
      </p:sp>
    </p:spTree>
    <p:extLst>
      <p:ext uri="{BB962C8B-B14F-4D97-AF65-F5344CB8AC3E}">
        <p14:creationId xmlns:p14="http://schemas.microsoft.com/office/powerpoint/2010/main" val="206527696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1282485768"/>
              </p:ext>
            </p:extLst>
          </p:nvPr>
        </p:nvGraphicFramePr>
        <p:xfrm>
          <a:off x="435430" y="297702"/>
          <a:ext cx="3326189" cy="37071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U-Turn Arrow 3"/>
          <p:cNvSpPr/>
          <p:nvPr/>
        </p:nvSpPr>
        <p:spPr>
          <a:xfrm rot="4038220">
            <a:off x="3236980" y="1979009"/>
            <a:ext cx="1412149" cy="961518"/>
          </a:xfrm>
          <a:prstGeom prst="uturnArrow">
            <a:avLst>
              <a:gd name="adj1" fmla="val 25000"/>
              <a:gd name="adj2" fmla="val 25000"/>
              <a:gd name="adj3" fmla="val 25000"/>
              <a:gd name="adj4" fmla="val 43750"/>
              <a:gd name="adj5" fmla="val 73296"/>
            </a:avLst>
          </a:prstGeom>
          <a:solidFill>
            <a:schemeClr val="accent4">
              <a:lumMod val="60000"/>
              <a:lumOff val="40000"/>
            </a:schemeClr>
          </a:solidFill>
          <a:ln>
            <a:solidFill>
              <a:schemeClr val="accent4">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nvGrpSpPr>
          <p:cNvPr id="5" name="Group 4"/>
          <p:cNvGrpSpPr/>
          <p:nvPr/>
        </p:nvGrpSpPr>
        <p:grpSpPr>
          <a:xfrm>
            <a:off x="4898571" y="297702"/>
            <a:ext cx="3943048" cy="1710106"/>
            <a:chOff x="0" y="2225898"/>
            <a:chExt cx="8229600" cy="2248864"/>
          </a:xfrm>
        </p:grpSpPr>
        <p:sp>
          <p:nvSpPr>
            <p:cNvPr id="6" name="Rounded Rectangle 5"/>
            <p:cNvSpPr/>
            <p:nvPr/>
          </p:nvSpPr>
          <p:spPr>
            <a:xfrm>
              <a:off x="0" y="2225898"/>
              <a:ext cx="8229600" cy="2248864"/>
            </a:xfrm>
            <a:prstGeom prst="round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7" name="Rounded Rectangle 6"/>
            <p:cNvSpPr/>
            <p:nvPr/>
          </p:nvSpPr>
          <p:spPr>
            <a:xfrm>
              <a:off x="109780" y="2335678"/>
              <a:ext cx="8010040" cy="20293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dirty="0" smtClean="0"/>
                <a:t>… if the provisions of the agreement are unconditional and sufficiently precise</a:t>
              </a:r>
              <a:endParaRPr lang="en-US" sz="2800" b="1" u="sng" kern="1200" dirty="0" smtClean="0"/>
            </a:p>
          </p:txBody>
        </p:sp>
      </p:grpSp>
      <p:sp>
        <p:nvSpPr>
          <p:cNvPr id="18" name="Down Arrow 17"/>
          <p:cNvSpPr/>
          <p:nvPr/>
        </p:nvSpPr>
        <p:spPr>
          <a:xfrm>
            <a:off x="6652380" y="2140861"/>
            <a:ext cx="495905" cy="701525"/>
          </a:xfrm>
          <a:prstGeom prst="downArrow">
            <a:avLst/>
          </a:prstGeom>
          <a:solidFill>
            <a:schemeClr val="accent4">
              <a:lumMod val="60000"/>
              <a:lumOff val="40000"/>
            </a:schemeClr>
          </a:solidFill>
          <a:ln>
            <a:solidFill>
              <a:schemeClr val="accent4">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8"/>
          <p:cNvGrpSpPr/>
          <p:nvPr/>
        </p:nvGrpSpPr>
        <p:grpSpPr>
          <a:xfrm>
            <a:off x="4898571" y="2939146"/>
            <a:ext cx="3943048" cy="1710106"/>
            <a:chOff x="0" y="2225898"/>
            <a:chExt cx="8229600" cy="2248864"/>
          </a:xfrm>
        </p:grpSpPr>
        <p:sp>
          <p:nvSpPr>
            <p:cNvPr id="20" name="Rounded Rectangle 19"/>
            <p:cNvSpPr/>
            <p:nvPr/>
          </p:nvSpPr>
          <p:spPr>
            <a:xfrm>
              <a:off x="0" y="2225898"/>
              <a:ext cx="8229600" cy="2248864"/>
            </a:xfrm>
            <a:prstGeom prst="round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21" name="Rounded Rectangle 6"/>
            <p:cNvSpPr/>
            <p:nvPr/>
          </p:nvSpPr>
          <p:spPr>
            <a:xfrm>
              <a:off x="109780" y="2335678"/>
              <a:ext cx="8010040" cy="20293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dirty="0" smtClean="0"/>
                <a:t>Art. 9(3) no direct effect because need for implementing measures</a:t>
              </a:r>
              <a:endParaRPr lang="en-US" sz="2800" b="1" u="sng" kern="1200" dirty="0" smtClean="0"/>
            </a:p>
          </p:txBody>
        </p:sp>
      </p:grpSp>
      <p:sp>
        <p:nvSpPr>
          <p:cNvPr id="2" name="Multiply 1"/>
          <p:cNvSpPr/>
          <p:nvPr/>
        </p:nvSpPr>
        <p:spPr>
          <a:xfrm>
            <a:off x="2914953" y="1131618"/>
            <a:ext cx="2298095" cy="2165048"/>
          </a:xfrm>
          <a:prstGeom prst="mathMultiply">
            <a:avLst>
              <a:gd name="adj1" fmla="val 11788"/>
            </a:avLst>
          </a:prstGeom>
          <a:solidFill>
            <a:schemeClr val="accent4">
              <a:lumMod val="50000"/>
            </a:schemeClr>
          </a:solidFill>
          <a:ln>
            <a:solidFill>
              <a:schemeClr val="accent4">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21"/>
          <p:cNvGrpSpPr/>
          <p:nvPr/>
        </p:nvGrpSpPr>
        <p:grpSpPr>
          <a:xfrm>
            <a:off x="349551" y="4973935"/>
            <a:ext cx="8492068" cy="1710106"/>
            <a:chOff x="0" y="2225898"/>
            <a:chExt cx="8229600" cy="2248864"/>
          </a:xfrm>
        </p:grpSpPr>
        <p:sp>
          <p:nvSpPr>
            <p:cNvPr id="23" name="Rounded Rectangle 22"/>
            <p:cNvSpPr/>
            <p:nvPr/>
          </p:nvSpPr>
          <p:spPr>
            <a:xfrm>
              <a:off x="0" y="2225898"/>
              <a:ext cx="8229600" cy="2248864"/>
            </a:xfrm>
            <a:prstGeom prst="round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24" name="Rounded Rectangle 6"/>
            <p:cNvSpPr/>
            <p:nvPr/>
          </p:nvSpPr>
          <p:spPr>
            <a:xfrm>
              <a:off x="109780" y="2335678"/>
              <a:ext cx="8010040" cy="20293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3600" b="1" dirty="0" smtClean="0"/>
                <a:t>The compatibility of Aarhus Regulation cannot be checked by the Court of Justice</a:t>
              </a:r>
              <a:endParaRPr lang="en-US" sz="3600" b="1" u="sng" kern="1200" dirty="0" smtClean="0"/>
            </a:p>
          </p:txBody>
        </p:sp>
      </p:grpSp>
      <p:grpSp>
        <p:nvGrpSpPr>
          <p:cNvPr id="25" name="Group 7"/>
          <p:cNvGrpSpPr/>
          <p:nvPr/>
        </p:nvGrpSpPr>
        <p:grpSpPr>
          <a:xfrm>
            <a:off x="237066" y="363221"/>
            <a:ext cx="914400" cy="661166"/>
            <a:chOff x="65151000" y="-4825234"/>
            <a:chExt cx="8229600" cy="661166"/>
          </a:xfrm>
        </p:grpSpPr>
        <p:sp>
          <p:nvSpPr>
            <p:cNvPr id="26" name="Rounded Rectangle 25"/>
            <p:cNvSpPr/>
            <p:nvPr/>
          </p:nvSpPr>
          <p:spPr>
            <a:xfrm>
              <a:off x="65151000" y="-4825234"/>
              <a:ext cx="8229600" cy="661166"/>
            </a:xfrm>
            <a:prstGeom prst="round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27" name="Rounded Rectangle 4"/>
            <p:cNvSpPr/>
            <p:nvPr/>
          </p:nvSpPr>
          <p:spPr>
            <a:xfrm>
              <a:off x="65836800" y="-4825234"/>
              <a:ext cx="6825726" cy="59661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b="1" dirty="0" smtClean="0"/>
                <a:t>1</a:t>
              </a:r>
              <a:endParaRPr lang="en-US" sz="3900" b="1" kern="1200" dirty="0"/>
            </a:p>
          </p:txBody>
        </p:sp>
      </p:grpSp>
    </p:spTree>
    <p:extLst>
      <p:ext uri="{BB962C8B-B14F-4D97-AF65-F5344CB8AC3E}">
        <p14:creationId xmlns:p14="http://schemas.microsoft.com/office/powerpoint/2010/main" val="8010098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2927032300"/>
              </p:ext>
            </p:extLst>
          </p:nvPr>
        </p:nvGraphicFramePr>
        <p:xfrm>
          <a:off x="401910" y="0"/>
          <a:ext cx="7789334" cy="68515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505735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dgm id="{B4A75C3D-53CF-924B-9774-FA63F6CDD43E}"/>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graphicEl>
                                              <a:dgm id="{19097EEE-26F8-524A-A799-B72959A8FD24}"/>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graphicEl>
                                              <a:dgm id="{CF6DAEEB-64EF-B143-BE4D-F462642D2D3B}"/>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graphicEl>
                                              <a:dgm id="{5B70A3B6-D597-A44D-91B1-1B438BFA608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3497874097"/>
              </p:ext>
            </p:extLst>
          </p:nvPr>
        </p:nvGraphicFramePr>
        <p:xfrm>
          <a:off x="401910" y="227268"/>
          <a:ext cx="7789334" cy="62499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970841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dgm id="{B4A75C3D-53CF-924B-9774-FA63F6CDD43E}"/>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graphicEl>
                                              <a:dgm id="{19097EEE-26F8-524A-A799-B72959A8FD24}"/>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graphicEl>
                                              <a:dgm id="{CF6DAEEB-64EF-B143-BE4D-F462642D2D3B}"/>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graphicEl>
                                              <a:dgm id="{5B70A3B6-D597-A44D-91B1-1B438BFA608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80189420"/>
              </p:ext>
            </p:extLst>
          </p:nvPr>
        </p:nvGraphicFramePr>
        <p:xfrm>
          <a:off x="457200" y="228600"/>
          <a:ext cx="8229600" cy="6430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7313621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152400" y="228600"/>
            <a:ext cx="7371928" cy="1250137"/>
            <a:chOff x="232311" y="5137"/>
            <a:chExt cx="6497442" cy="1250137"/>
          </a:xfrm>
        </p:grpSpPr>
        <p:sp>
          <p:nvSpPr>
            <p:cNvPr id="5" name="Rounded Rectangle 4"/>
            <p:cNvSpPr/>
            <p:nvPr/>
          </p:nvSpPr>
          <p:spPr>
            <a:xfrm>
              <a:off x="232311" y="5137"/>
              <a:ext cx="6497442" cy="1250137"/>
            </a:xfrm>
            <a:prstGeom prst="round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6" name="Rounded Rectangle 4"/>
            <p:cNvSpPr/>
            <p:nvPr/>
          </p:nvSpPr>
          <p:spPr>
            <a:xfrm>
              <a:off x="293338" y="66164"/>
              <a:ext cx="6375388" cy="112808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b="1" kern="1200" dirty="0" smtClean="0"/>
                <a:t>New proposal for a Directive on Article 9(3)?</a:t>
              </a:r>
              <a:endParaRPr lang="en-US" sz="3900" b="1" kern="1200" dirty="0"/>
            </a:p>
          </p:txBody>
        </p:sp>
      </p:grpSp>
      <p:grpSp>
        <p:nvGrpSpPr>
          <p:cNvPr id="4" name="Group 10"/>
          <p:cNvGrpSpPr/>
          <p:nvPr/>
        </p:nvGrpSpPr>
        <p:grpSpPr>
          <a:xfrm>
            <a:off x="152400" y="1676400"/>
            <a:ext cx="8610600" cy="1752600"/>
            <a:chOff x="232311" y="5137"/>
            <a:chExt cx="6497442" cy="1250137"/>
          </a:xfrm>
        </p:grpSpPr>
        <p:sp>
          <p:nvSpPr>
            <p:cNvPr id="12" name="Rounded Rectangle 11"/>
            <p:cNvSpPr/>
            <p:nvPr/>
          </p:nvSpPr>
          <p:spPr>
            <a:xfrm>
              <a:off x="232311" y="5137"/>
              <a:ext cx="6497442" cy="1250137"/>
            </a:xfrm>
            <a:prstGeom prst="round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13" name="Rounded Rectangle 4"/>
            <p:cNvSpPr/>
            <p:nvPr/>
          </p:nvSpPr>
          <p:spPr>
            <a:xfrm>
              <a:off x="293338" y="66164"/>
              <a:ext cx="6375388" cy="112808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8590" tIns="148590" rIns="148590" bIns="148590" numCol="1" spcCol="1270" anchor="ctr" anchorCtr="0">
              <a:noAutofit/>
            </a:bodyPr>
            <a:lstStyle/>
            <a:p>
              <a:r>
                <a:rPr lang="en-US" sz="2800" dirty="0" smtClean="0"/>
                <a:t>Proposal for a directive of the European Parliament and of the Council on access to justice in environmental matters, 24 October 2003. </a:t>
              </a:r>
              <a:endParaRPr lang="en-US" sz="2800" dirty="0"/>
            </a:p>
          </p:txBody>
        </p:sp>
      </p:grpSp>
      <p:pic>
        <p:nvPicPr>
          <p:cNvPr id="14" name="Picture 13"/>
          <p:cNvPicPr>
            <a:picLocks noChangeAspect="1"/>
          </p:cNvPicPr>
          <p:nvPr/>
        </p:nvPicPr>
        <p:blipFill>
          <a:blip r:embed="rId3"/>
          <a:stretch>
            <a:fillRect/>
          </a:stretch>
        </p:blipFill>
        <p:spPr>
          <a:xfrm>
            <a:off x="228600" y="3581400"/>
            <a:ext cx="2832100" cy="2870200"/>
          </a:xfrm>
          <a:prstGeom prst="rect">
            <a:avLst/>
          </a:prstGeom>
        </p:spPr>
      </p:pic>
      <p:grpSp>
        <p:nvGrpSpPr>
          <p:cNvPr id="7" name="Group 14"/>
          <p:cNvGrpSpPr/>
          <p:nvPr/>
        </p:nvGrpSpPr>
        <p:grpSpPr>
          <a:xfrm>
            <a:off x="3120732" y="3733800"/>
            <a:ext cx="5676714" cy="2895600"/>
            <a:chOff x="232311" y="5137"/>
            <a:chExt cx="6497442" cy="1250137"/>
          </a:xfrm>
        </p:grpSpPr>
        <p:sp>
          <p:nvSpPr>
            <p:cNvPr id="16" name="Rounded Rectangle 15"/>
            <p:cNvSpPr/>
            <p:nvPr/>
          </p:nvSpPr>
          <p:spPr>
            <a:xfrm>
              <a:off x="232311" y="5137"/>
              <a:ext cx="6497442" cy="1250137"/>
            </a:xfrm>
            <a:prstGeom prst="round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17" name="Rounded Rectangle 4"/>
            <p:cNvSpPr/>
            <p:nvPr/>
          </p:nvSpPr>
          <p:spPr>
            <a:xfrm>
              <a:off x="293338" y="66164"/>
              <a:ext cx="6375388" cy="112808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8590" tIns="148590" rIns="148590" bIns="148590" numCol="1" spcCol="1270" anchor="ctr" anchorCtr="0">
              <a:noAutofit/>
            </a:bodyPr>
            <a:lstStyle/>
            <a:p>
              <a:r>
                <a:rPr lang="en-US" sz="2800" dirty="0" smtClean="0"/>
                <a:t>Discussion within European Commission:</a:t>
              </a:r>
            </a:p>
            <a:p>
              <a:pPr>
                <a:buFont typeface="Arial"/>
                <a:buChar char="•"/>
              </a:pPr>
              <a:r>
                <a:rPr lang="en-US" sz="2800" dirty="0" smtClean="0"/>
                <a:t> Same directive?</a:t>
              </a:r>
            </a:p>
            <a:p>
              <a:pPr>
                <a:buFont typeface="Arial"/>
                <a:buChar char="•"/>
              </a:pPr>
              <a:r>
                <a:rPr lang="en-US" sz="2800" dirty="0" smtClean="0"/>
                <a:t> Soft law instruments?</a:t>
              </a:r>
            </a:p>
            <a:p>
              <a:pPr>
                <a:buFont typeface="Arial"/>
                <a:buChar char="•"/>
              </a:pPr>
              <a:r>
                <a:rPr lang="en-US" sz="2800" dirty="0" smtClean="0"/>
                <a:t> Infringement proceedings enough?</a:t>
              </a:r>
            </a:p>
            <a:p>
              <a:pPr>
                <a:buFont typeface="Arial"/>
                <a:buChar char="•"/>
              </a:pPr>
              <a:r>
                <a:rPr lang="en-US" sz="2800" dirty="0" smtClean="0"/>
                <a:t> New directive?</a:t>
              </a:r>
              <a:endParaRPr lang="en-US" sz="2800" dirty="0"/>
            </a:p>
          </p:txBody>
        </p:sp>
      </p:grpSp>
      <p:sp>
        <p:nvSpPr>
          <p:cNvPr id="15" name="Donut 14"/>
          <p:cNvSpPr/>
          <p:nvPr/>
        </p:nvSpPr>
        <p:spPr>
          <a:xfrm>
            <a:off x="4114800" y="4572000"/>
            <a:ext cx="2057400" cy="838200"/>
          </a:xfrm>
          <a:prstGeom prst="donut">
            <a:avLst>
              <a:gd name="adj" fmla="val 10157"/>
            </a:avLst>
          </a:prstGeom>
          <a:solidFill>
            <a:schemeClr val="bg1"/>
          </a:solidFill>
          <a:ln w="3175"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8" name="Donut 17"/>
          <p:cNvSpPr/>
          <p:nvPr/>
        </p:nvSpPr>
        <p:spPr>
          <a:xfrm>
            <a:off x="3962400" y="5867400"/>
            <a:ext cx="2057400" cy="838200"/>
          </a:xfrm>
          <a:prstGeom prst="donut">
            <a:avLst>
              <a:gd name="adj" fmla="val 10157"/>
            </a:avLst>
          </a:prstGeom>
          <a:solidFill>
            <a:schemeClr val="bg1"/>
          </a:solidFill>
          <a:ln w="3175"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nvGrpSpPr>
          <p:cNvPr id="19" name="Group 7"/>
          <p:cNvGrpSpPr/>
          <p:nvPr/>
        </p:nvGrpSpPr>
        <p:grpSpPr>
          <a:xfrm>
            <a:off x="7772400" y="228600"/>
            <a:ext cx="914400" cy="661166"/>
            <a:chOff x="65151000" y="-4825234"/>
            <a:chExt cx="8229600" cy="661166"/>
          </a:xfrm>
        </p:grpSpPr>
        <p:sp>
          <p:nvSpPr>
            <p:cNvPr id="20" name="Rounded Rectangle 19"/>
            <p:cNvSpPr/>
            <p:nvPr/>
          </p:nvSpPr>
          <p:spPr>
            <a:xfrm>
              <a:off x="65151000" y="-4825234"/>
              <a:ext cx="8229600" cy="661166"/>
            </a:xfrm>
            <a:prstGeom prst="round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21" name="Rounded Rectangle 4"/>
            <p:cNvSpPr/>
            <p:nvPr/>
          </p:nvSpPr>
          <p:spPr>
            <a:xfrm>
              <a:off x="65836800" y="-4825234"/>
              <a:ext cx="6825726" cy="59661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b="1" dirty="0"/>
                <a:t>2</a:t>
              </a:r>
              <a:endParaRPr lang="en-US" sz="3900" b="1" kern="1200" dirty="0"/>
            </a:p>
          </p:txBody>
        </p:sp>
      </p:grpSp>
    </p:spTree>
    <p:extLst>
      <p:ext uri="{BB962C8B-B14F-4D97-AF65-F5344CB8AC3E}">
        <p14:creationId xmlns:p14="http://schemas.microsoft.com/office/powerpoint/2010/main" val="31304420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518347067"/>
              </p:ext>
            </p:extLst>
          </p:nvPr>
        </p:nvGraphicFramePr>
        <p:xfrm>
          <a:off x="256585" y="128277"/>
          <a:ext cx="7735996" cy="64266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7"/>
          <p:cNvGrpSpPr/>
          <p:nvPr/>
        </p:nvGrpSpPr>
        <p:grpSpPr>
          <a:xfrm>
            <a:off x="8125525" y="6078024"/>
            <a:ext cx="914400" cy="661166"/>
            <a:chOff x="65151000" y="-4825234"/>
            <a:chExt cx="8229600" cy="661166"/>
          </a:xfrm>
        </p:grpSpPr>
        <p:sp>
          <p:nvSpPr>
            <p:cNvPr id="7" name="Rounded Rectangle 6"/>
            <p:cNvSpPr/>
            <p:nvPr/>
          </p:nvSpPr>
          <p:spPr>
            <a:xfrm>
              <a:off x="65151000" y="-4825234"/>
              <a:ext cx="8229600" cy="661166"/>
            </a:xfrm>
            <a:prstGeom prst="round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8" name="Rounded Rectangle 4"/>
            <p:cNvSpPr/>
            <p:nvPr/>
          </p:nvSpPr>
          <p:spPr>
            <a:xfrm>
              <a:off x="65836800" y="-4825234"/>
              <a:ext cx="6825726" cy="59661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b="1" dirty="0"/>
                <a:t>2</a:t>
              </a:r>
              <a:endParaRPr lang="en-US" sz="3900" b="1" kern="1200" dirty="0"/>
            </a:p>
          </p:txBody>
        </p:sp>
      </p:grpSp>
    </p:spTree>
    <p:extLst>
      <p:ext uri="{BB962C8B-B14F-4D97-AF65-F5344CB8AC3E}">
        <p14:creationId xmlns:p14="http://schemas.microsoft.com/office/powerpoint/2010/main" val="96325490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80189420"/>
              </p:ext>
            </p:extLst>
          </p:nvPr>
        </p:nvGraphicFramePr>
        <p:xfrm>
          <a:off x="457200" y="228600"/>
          <a:ext cx="8229600" cy="6430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7313621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7"/>
          <p:cNvGrpSpPr/>
          <p:nvPr/>
        </p:nvGrpSpPr>
        <p:grpSpPr>
          <a:xfrm>
            <a:off x="7772400" y="228600"/>
            <a:ext cx="914400" cy="661166"/>
            <a:chOff x="65151000" y="-4825234"/>
            <a:chExt cx="8229600" cy="661166"/>
          </a:xfrm>
        </p:grpSpPr>
        <p:sp>
          <p:nvSpPr>
            <p:cNvPr id="5" name="Rounded Rectangle 4"/>
            <p:cNvSpPr/>
            <p:nvPr/>
          </p:nvSpPr>
          <p:spPr>
            <a:xfrm>
              <a:off x="65151000" y="-4825234"/>
              <a:ext cx="8229600" cy="661166"/>
            </a:xfrm>
            <a:prstGeom prst="round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6" name="Rounded Rectangle 4"/>
            <p:cNvSpPr/>
            <p:nvPr/>
          </p:nvSpPr>
          <p:spPr>
            <a:xfrm>
              <a:off x="65836800" y="-4825234"/>
              <a:ext cx="6825726" cy="59661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b="1" dirty="0" smtClean="0"/>
                <a:t>3</a:t>
              </a:r>
              <a:endParaRPr lang="en-US" sz="3900" b="1" kern="1200" dirty="0"/>
            </a:p>
          </p:txBody>
        </p:sp>
      </p:grpSp>
      <p:grpSp>
        <p:nvGrpSpPr>
          <p:cNvPr id="13" name="Group 12"/>
          <p:cNvGrpSpPr/>
          <p:nvPr/>
        </p:nvGrpSpPr>
        <p:grpSpPr>
          <a:xfrm>
            <a:off x="505584" y="228601"/>
            <a:ext cx="5667580" cy="841001"/>
            <a:chOff x="0" y="736158"/>
            <a:chExt cx="8229600" cy="1332875"/>
          </a:xfrm>
        </p:grpSpPr>
        <p:sp>
          <p:nvSpPr>
            <p:cNvPr id="14" name="Rounded Rectangle 13"/>
            <p:cNvSpPr/>
            <p:nvPr/>
          </p:nvSpPr>
          <p:spPr>
            <a:xfrm>
              <a:off x="0" y="736158"/>
              <a:ext cx="8229600" cy="1332875"/>
            </a:xfrm>
            <a:prstGeom prst="round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15" name="Rounded Rectangle 4"/>
            <p:cNvSpPr/>
            <p:nvPr/>
          </p:nvSpPr>
          <p:spPr>
            <a:xfrm>
              <a:off x="65066" y="801224"/>
              <a:ext cx="8099468" cy="120274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b="1" kern="1200" dirty="0" smtClean="0"/>
                <a:t>Background</a:t>
              </a:r>
              <a:endParaRPr lang="en-US" sz="3900" b="1" kern="1200" dirty="0"/>
            </a:p>
          </p:txBody>
        </p:sp>
      </p:grpSp>
      <p:grpSp>
        <p:nvGrpSpPr>
          <p:cNvPr id="16" name="Group 15"/>
          <p:cNvGrpSpPr/>
          <p:nvPr/>
        </p:nvGrpSpPr>
        <p:grpSpPr>
          <a:xfrm>
            <a:off x="181444" y="1297913"/>
            <a:ext cx="8769772" cy="779538"/>
            <a:chOff x="0" y="939554"/>
            <a:chExt cx="8229600" cy="1097799"/>
          </a:xfrm>
        </p:grpSpPr>
        <p:sp>
          <p:nvSpPr>
            <p:cNvPr id="20" name="Rounded Rectangle 19"/>
            <p:cNvSpPr/>
            <p:nvPr/>
          </p:nvSpPr>
          <p:spPr>
            <a:xfrm>
              <a:off x="0" y="939554"/>
              <a:ext cx="8229600" cy="1097799"/>
            </a:xfrm>
            <a:prstGeom prst="round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21" name="Rounded Rectangle 4"/>
            <p:cNvSpPr/>
            <p:nvPr/>
          </p:nvSpPr>
          <p:spPr>
            <a:xfrm>
              <a:off x="53590" y="1139828"/>
              <a:ext cx="8122420" cy="72719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2800" b="1" kern="1200" dirty="0" smtClean="0"/>
                <a:t>Art. 11 EIA Directive (cf. Art. 9(2) Aarhus Convention)</a:t>
              </a:r>
              <a:endParaRPr lang="en-US" sz="2800" b="1" kern="1200" dirty="0"/>
            </a:p>
          </p:txBody>
        </p:sp>
      </p:grpSp>
      <p:grpSp>
        <p:nvGrpSpPr>
          <p:cNvPr id="17" name="Group 16"/>
          <p:cNvGrpSpPr/>
          <p:nvPr/>
        </p:nvGrpSpPr>
        <p:grpSpPr>
          <a:xfrm>
            <a:off x="181444" y="2296717"/>
            <a:ext cx="8864465" cy="2964418"/>
            <a:chOff x="0" y="2225898"/>
            <a:chExt cx="8318462" cy="2319848"/>
          </a:xfrm>
        </p:grpSpPr>
        <p:sp>
          <p:nvSpPr>
            <p:cNvPr id="18" name="Rounded Rectangle 17"/>
            <p:cNvSpPr/>
            <p:nvPr/>
          </p:nvSpPr>
          <p:spPr>
            <a:xfrm>
              <a:off x="0" y="2225898"/>
              <a:ext cx="8229600" cy="2248864"/>
            </a:xfrm>
            <a:prstGeom prst="round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19" name="Rounded Rectangle 6"/>
            <p:cNvSpPr/>
            <p:nvPr/>
          </p:nvSpPr>
          <p:spPr>
            <a:xfrm>
              <a:off x="308422" y="2406662"/>
              <a:ext cx="8010040" cy="21390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defTabSz="933450">
                <a:spcAft>
                  <a:spcPts val="0"/>
                </a:spcAft>
              </a:pPr>
              <a:r>
                <a:rPr lang="en-US" sz="2400" dirty="0"/>
                <a:t>Member States shall ensure that […] members of the </a:t>
              </a:r>
              <a:r>
                <a:rPr lang="en-US" sz="2400" b="1" u="sng" dirty="0" smtClean="0"/>
                <a:t>public concerned</a:t>
              </a:r>
              <a:r>
                <a:rPr lang="en-US" sz="2400" b="1" u="sng" dirty="0"/>
                <a:t>:</a:t>
              </a:r>
            </a:p>
            <a:p>
              <a:pPr lvl="0" defTabSz="933450">
                <a:spcAft>
                  <a:spcPts val="0"/>
                </a:spcAft>
              </a:pPr>
              <a:r>
                <a:rPr lang="en-US" sz="2400" dirty="0"/>
                <a:t>(a) having a </a:t>
              </a:r>
              <a:r>
                <a:rPr lang="en-US" sz="2400" b="1" u="sng" dirty="0"/>
                <a:t>sufficient interest</a:t>
              </a:r>
              <a:r>
                <a:rPr lang="en-US" sz="2400" dirty="0"/>
                <a:t>, or alternatively,</a:t>
              </a:r>
            </a:p>
            <a:p>
              <a:pPr lvl="0" defTabSz="933450">
                <a:spcAft>
                  <a:spcPts val="0"/>
                </a:spcAft>
              </a:pPr>
              <a:r>
                <a:rPr lang="en-US" sz="2400" dirty="0"/>
                <a:t>(b) maintaining the </a:t>
              </a:r>
              <a:r>
                <a:rPr lang="en-US" sz="2400" b="1" u="sng" dirty="0"/>
                <a:t>impairment of a right</a:t>
              </a:r>
              <a:r>
                <a:rPr lang="en-US" sz="2400" dirty="0"/>
                <a:t>, where administrative procedural law of a Member State requires this </a:t>
              </a:r>
              <a:r>
                <a:rPr lang="en-US" sz="2400" dirty="0" smtClean="0"/>
                <a:t>as a </a:t>
              </a:r>
              <a:r>
                <a:rPr lang="en-US" sz="2400" dirty="0"/>
                <a:t>precondition,</a:t>
              </a:r>
            </a:p>
            <a:p>
              <a:pPr lvl="0" defTabSz="933450">
                <a:spcAft>
                  <a:spcPts val="0"/>
                </a:spcAft>
              </a:pPr>
              <a:r>
                <a:rPr lang="en-US" sz="2400" dirty="0"/>
                <a:t>have access to a review procedure </a:t>
              </a:r>
              <a:r>
                <a:rPr lang="en-US" sz="2400" dirty="0" smtClean="0"/>
                <a:t>to </a:t>
              </a:r>
              <a:r>
                <a:rPr lang="en-US" sz="2400" dirty="0"/>
                <a:t>challenge the substantive or procedural legality of decisions, acts or omissions subject to the public participation provisions of </a:t>
              </a:r>
              <a:r>
                <a:rPr lang="en-US" sz="2400" dirty="0" smtClean="0"/>
                <a:t>the </a:t>
              </a:r>
              <a:r>
                <a:rPr lang="en-US" sz="2400" dirty="0"/>
                <a:t>Directive.</a:t>
              </a:r>
            </a:p>
            <a:p>
              <a:pPr lvl="0" algn="l" defTabSz="1244600">
                <a:lnSpc>
                  <a:spcPct val="90000"/>
                </a:lnSpc>
                <a:spcBef>
                  <a:spcPct val="0"/>
                </a:spcBef>
                <a:spcAft>
                  <a:spcPct val="35000"/>
                </a:spcAft>
              </a:pPr>
              <a:endParaRPr lang="en-US" sz="2800" b="1" u="sng" kern="1200" dirty="0" smtClean="0"/>
            </a:p>
          </p:txBody>
        </p:sp>
      </p:grpSp>
      <p:grpSp>
        <p:nvGrpSpPr>
          <p:cNvPr id="22" name="Group 21"/>
          <p:cNvGrpSpPr/>
          <p:nvPr/>
        </p:nvGrpSpPr>
        <p:grpSpPr>
          <a:xfrm>
            <a:off x="181444" y="5326040"/>
            <a:ext cx="8769772" cy="1375124"/>
            <a:chOff x="0" y="1111751"/>
            <a:chExt cx="6400900" cy="2468265"/>
          </a:xfrm>
        </p:grpSpPr>
        <p:sp>
          <p:nvSpPr>
            <p:cNvPr id="23" name="Rounded Rectangle 22"/>
            <p:cNvSpPr/>
            <p:nvPr/>
          </p:nvSpPr>
          <p:spPr>
            <a:xfrm>
              <a:off x="0" y="1111751"/>
              <a:ext cx="6400900" cy="2468265"/>
            </a:xfrm>
            <a:prstGeom prst="round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24" name="Rounded Rectangle 4"/>
            <p:cNvSpPr/>
            <p:nvPr/>
          </p:nvSpPr>
          <p:spPr>
            <a:xfrm>
              <a:off x="120491" y="1182507"/>
              <a:ext cx="6159918" cy="222728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r>
                <a:rPr lang="en-US" sz="2400" dirty="0"/>
                <a:t>What constitutes a sufficient interest and impairment of a right shall be </a:t>
              </a:r>
              <a:r>
                <a:rPr lang="en-US" sz="2400" b="1" u="sng" dirty="0"/>
                <a:t>determined by the Member States</a:t>
              </a:r>
              <a:r>
                <a:rPr lang="en-US" sz="2400" dirty="0"/>
                <a:t>, consistently with the objective of giving the public concerned </a:t>
              </a:r>
              <a:r>
                <a:rPr lang="en-US" sz="2400" b="1" u="sng" dirty="0"/>
                <a:t>wide access to justice</a:t>
              </a:r>
              <a:r>
                <a:rPr lang="en-US" sz="2400" dirty="0"/>
                <a:t>.</a:t>
              </a:r>
            </a:p>
          </p:txBody>
        </p:sp>
      </p:grpSp>
    </p:spTree>
    <p:extLst>
      <p:ext uri="{BB962C8B-B14F-4D97-AF65-F5344CB8AC3E}">
        <p14:creationId xmlns:p14="http://schemas.microsoft.com/office/powerpoint/2010/main" val="18655591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Arrow 3"/>
          <p:cNvSpPr/>
          <p:nvPr/>
        </p:nvSpPr>
        <p:spPr>
          <a:xfrm>
            <a:off x="3259749" y="663206"/>
            <a:ext cx="978408" cy="484632"/>
          </a:xfrm>
          <a:prstGeom prst="rightArrow">
            <a:avLst/>
          </a:prstGeom>
          <a:solidFill>
            <a:schemeClr val="accent4">
              <a:lumMod val="60000"/>
              <a:lumOff val="40000"/>
            </a:schemeClr>
          </a:solidFill>
          <a:ln>
            <a:solidFill>
              <a:schemeClr val="accent4">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Down Arrow 8"/>
          <p:cNvSpPr/>
          <p:nvPr/>
        </p:nvSpPr>
        <p:spPr>
          <a:xfrm rot="5400000">
            <a:off x="3892247" y="3224701"/>
            <a:ext cx="495905" cy="858762"/>
          </a:xfrm>
          <a:prstGeom prst="downArrow">
            <a:avLst/>
          </a:prstGeom>
          <a:solidFill>
            <a:schemeClr val="accent4">
              <a:lumMod val="60000"/>
              <a:lumOff val="40000"/>
            </a:schemeClr>
          </a:solidFill>
          <a:ln>
            <a:solidFill>
              <a:schemeClr val="accent4">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3" name="Group 12"/>
          <p:cNvGrpSpPr/>
          <p:nvPr/>
        </p:nvGrpSpPr>
        <p:grpSpPr>
          <a:xfrm>
            <a:off x="5050179" y="3215870"/>
            <a:ext cx="2117698" cy="928278"/>
            <a:chOff x="0" y="2225898"/>
            <a:chExt cx="8229600" cy="2248864"/>
          </a:xfrm>
        </p:grpSpPr>
        <p:sp>
          <p:nvSpPr>
            <p:cNvPr id="14" name="Rounded Rectangle 13"/>
            <p:cNvSpPr/>
            <p:nvPr/>
          </p:nvSpPr>
          <p:spPr>
            <a:xfrm>
              <a:off x="0" y="2225898"/>
              <a:ext cx="8229600" cy="2248864"/>
            </a:xfrm>
            <a:prstGeom prst="round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15" name="Rounded Rectangle 6"/>
            <p:cNvSpPr/>
            <p:nvPr/>
          </p:nvSpPr>
          <p:spPr>
            <a:xfrm>
              <a:off x="109780" y="2335678"/>
              <a:ext cx="8010040" cy="20293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dirty="0" smtClean="0"/>
                <a:t>Ms. Gruber</a:t>
              </a:r>
              <a:endParaRPr lang="en-US" sz="2800" b="1" u="sng" kern="1200" dirty="0" smtClean="0"/>
            </a:p>
          </p:txBody>
        </p:sp>
      </p:grpSp>
      <p:grpSp>
        <p:nvGrpSpPr>
          <p:cNvPr id="23" name="Group 7"/>
          <p:cNvGrpSpPr/>
          <p:nvPr/>
        </p:nvGrpSpPr>
        <p:grpSpPr>
          <a:xfrm>
            <a:off x="8072362" y="5983321"/>
            <a:ext cx="914400" cy="661166"/>
            <a:chOff x="65151000" y="-4825234"/>
            <a:chExt cx="8229600" cy="661166"/>
          </a:xfrm>
        </p:grpSpPr>
        <p:sp>
          <p:nvSpPr>
            <p:cNvPr id="24" name="Rounded Rectangle 23"/>
            <p:cNvSpPr/>
            <p:nvPr/>
          </p:nvSpPr>
          <p:spPr>
            <a:xfrm>
              <a:off x="65151000" y="-4825234"/>
              <a:ext cx="8229600" cy="661166"/>
            </a:xfrm>
            <a:prstGeom prst="round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25" name="Rounded Rectangle 4"/>
            <p:cNvSpPr/>
            <p:nvPr/>
          </p:nvSpPr>
          <p:spPr>
            <a:xfrm>
              <a:off x="65836800" y="-4825234"/>
              <a:ext cx="6825726" cy="59661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b="1" dirty="0" smtClean="0"/>
                <a:t>3</a:t>
              </a:r>
              <a:endParaRPr lang="en-US" sz="3900" b="1" kern="1200" dirty="0"/>
            </a:p>
          </p:txBody>
        </p:sp>
      </p:grpSp>
      <p:pic>
        <p:nvPicPr>
          <p:cNvPr id="2" name="Picture 1"/>
          <p:cNvPicPr>
            <a:picLocks noChangeAspect="1"/>
          </p:cNvPicPr>
          <p:nvPr/>
        </p:nvPicPr>
        <p:blipFill>
          <a:blip r:embed="rId3"/>
          <a:stretch>
            <a:fillRect/>
          </a:stretch>
        </p:blipFill>
        <p:spPr>
          <a:xfrm>
            <a:off x="527243" y="322707"/>
            <a:ext cx="2046446" cy="1364297"/>
          </a:xfrm>
          <a:prstGeom prst="rect">
            <a:avLst/>
          </a:prstGeom>
        </p:spPr>
      </p:pic>
      <p:pic>
        <p:nvPicPr>
          <p:cNvPr id="17" name="Picture 16"/>
          <p:cNvPicPr>
            <a:picLocks noChangeAspect="1"/>
          </p:cNvPicPr>
          <p:nvPr/>
        </p:nvPicPr>
        <p:blipFill>
          <a:blip r:embed="rId4"/>
          <a:stretch>
            <a:fillRect/>
          </a:stretch>
        </p:blipFill>
        <p:spPr>
          <a:xfrm>
            <a:off x="4798180" y="270829"/>
            <a:ext cx="3708400" cy="2184400"/>
          </a:xfrm>
          <a:prstGeom prst="rect">
            <a:avLst/>
          </a:prstGeom>
        </p:spPr>
      </p:pic>
      <p:pic>
        <p:nvPicPr>
          <p:cNvPr id="18" name="Picture 17"/>
          <p:cNvPicPr>
            <a:picLocks noChangeAspect="1"/>
          </p:cNvPicPr>
          <p:nvPr/>
        </p:nvPicPr>
        <p:blipFill>
          <a:blip r:embed="rId5"/>
          <a:stretch>
            <a:fillRect/>
          </a:stretch>
        </p:blipFill>
        <p:spPr>
          <a:xfrm>
            <a:off x="7368980" y="2845621"/>
            <a:ext cx="1559163" cy="1608549"/>
          </a:xfrm>
          <a:prstGeom prst="rect">
            <a:avLst/>
          </a:prstGeom>
        </p:spPr>
      </p:pic>
      <p:pic>
        <p:nvPicPr>
          <p:cNvPr id="26" name="Picture 25"/>
          <p:cNvPicPr>
            <a:picLocks noChangeAspect="1"/>
          </p:cNvPicPr>
          <p:nvPr/>
        </p:nvPicPr>
        <p:blipFill>
          <a:blip r:embed="rId4"/>
          <a:stretch>
            <a:fillRect/>
          </a:stretch>
        </p:blipFill>
        <p:spPr>
          <a:xfrm>
            <a:off x="227993" y="2664205"/>
            <a:ext cx="3304367" cy="1946408"/>
          </a:xfrm>
          <a:prstGeom prst="rect">
            <a:avLst/>
          </a:prstGeom>
        </p:spPr>
      </p:pic>
      <p:sp>
        <p:nvSpPr>
          <p:cNvPr id="27" name="Multiply 26"/>
          <p:cNvSpPr/>
          <p:nvPr/>
        </p:nvSpPr>
        <p:spPr>
          <a:xfrm>
            <a:off x="525500" y="2369050"/>
            <a:ext cx="2734249" cy="2621994"/>
          </a:xfrm>
          <a:prstGeom prst="mathMultiply">
            <a:avLst>
              <a:gd name="adj1" fmla="val 11788"/>
            </a:avLst>
          </a:prstGeom>
          <a:solidFill>
            <a:schemeClr val="accent4">
              <a:lumMod val="50000"/>
            </a:schemeClr>
          </a:solidFill>
          <a:ln>
            <a:solidFill>
              <a:schemeClr val="accent4">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27"/>
          <p:cNvGrpSpPr/>
          <p:nvPr/>
        </p:nvGrpSpPr>
        <p:grpSpPr>
          <a:xfrm>
            <a:off x="227992" y="4991043"/>
            <a:ext cx="3304367" cy="1588893"/>
            <a:chOff x="0" y="2225898"/>
            <a:chExt cx="8229600" cy="2248864"/>
          </a:xfrm>
        </p:grpSpPr>
        <p:sp>
          <p:nvSpPr>
            <p:cNvPr id="29" name="Rounded Rectangle 28"/>
            <p:cNvSpPr/>
            <p:nvPr/>
          </p:nvSpPr>
          <p:spPr>
            <a:xfrm>
              <a:off x="0" y="2225898"/>
              <a:ext cx="8229600" cy="2248864"/>
            </a:xfrm>
            <a:prstGeom prst="round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30" name="Rounded Rectangle 6"/>
            <p:cNvSpPr/>
            <p:nvPr/>
          </p:nvSpPr>
          <p:spPr>
            <a:xfrm>
              <a:off x="109780" y="2335678"/>
              <a:ext cx="8010040" cy="20293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dirty="0" smtClean="0"/>
                <a:t>EIA had not been carried out because of a negative screening decision</a:t>
              </a:r>
              <a:endParaRPr lang="en-US" sz="2800" b="1" u="sng" kern="1200" dirty="0" smtClean="0"/>
            </a:p>
          </p:txBody>
        </p:sp>
      </p:grpSp>
      <p:sp>
        <p:nvSpPr>
          <p:cNvPr id="31" name="Donut 30"/>
          <p:cNvSpPr/>
          <p:nvPr/>
        </p:nvSpPr>
        <p:spPr>
          <a:xfrm>
            <a:off x="272070" y="5681264"/>
            <a:ext cx="3260289" cy="1116264"/>
          </a:xfrm>
          <a:prstGeom prst="donut">
            <a:avLst>
              <a:gd name="adj" fmla="val 10157"/>
            </a:avLst>
          </a:prstGeom>
          <a:solidFill>
            <a:schemeClr val="bg1"/>
          </a:solidFill>
          <a:ln w="3175"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nvGrpSpPr>
          <p:cNvPr id="32" name="Group 31"/>
          <p:cNvGrpSpPr/>
          <p:nvPr/>
        </p:nvGrpSpPr>
        <p:grpSpPr>
          <a:xfrm>
            <a:off x="4569581" y="4991043"/>
            <a:ext cx="2935756" cy="1511330"/>
            <a:chOff x="0" y="2225898"/>
            <a:chExt cx="8229600" cy="2248864"/>
          </a:xfrm>
        </p:grpSpPr>
        <p:sp>
          <p:nvSpPr>
            <p:cNvPr id="33" name="Rounded Rectangle 32"/>
            <p:cNvSpPr/>
            <p:nvPr/>
          </p:nvSpPr>
          <p:spPr>
            <a:xfrm>
              <a:off x="0" y="2225898"/>
              <a:ext cx="8229600" cy="2248864"/>
            </a:xfrm>
            <a:prstGeom prst="round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34" name="Rounded Rectangle 6"/>
            <p:cNvSpPr/>
            <p:nvPr/>
          </p:nvSpPr>
          <p:spPr>
            <a:xfrm>
              <a:off x="109780" y="2335678"/>
              <a:ext cx="8010040" cy="20293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defTabSz="1244600">
                <a:lnSpc>
                  <a:spcPct val="90000"/>
                </a:lnSpc>
                <a:spcBef>
                  <a:spcPct val="0"/>
                </a:spcBef>
                <a:spcAft>
                  <a:spcPct val="35000"/>
                </a:spcAft>
              </a:pPr>
              <a:r>
                <a:rPr lang="en-US" sz="2800" kern="1200" dirty="0" smtClean="0"/>
                <a:t>… which cannot be challenged by </a:t>
              </a:r>
              <a:r>
                <a:rPr lang="en-US" sz="2800" kern="1200" dirty="0" err="1" smtClean="0"/>
                <a:t>neighbours</a:t>
              </a:r>
              <a:endParaRPr lang="en-US" sz="2800" kern="1200" dirty="0" smtClean="0"/>
            </a:p>
          </p:txBody>
        </p:sp>
      </p:grpSp>
    </p:spTree>
    <p:extLst>
      <p:ext uri="{BB962C8B-B14F-4D97-AF65-F5344CB8AC3E}">
        <p14:creationId xmlns:p14="http://schemas.microsoft.com/office/powerpoint/2010/main" val="5550389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7" grpId="0" animBg="1"/>
      <p:bldP spid="3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5050179" y="3215870"/>
            <a:ext cx="2117698" cy="928278"/>
            <a:chOff x="0" y="2225898"/>
            <a:chExt cx="8229600" cy="2248864"/>
          </a:xfrm>
        </p:grpSpPr>
        <p:sp>
          <p:nvSpPr>
            <p:cNvPr id="4" name="Rounded Rectangle 3"/>
            <p:cNvSpPr/>
            <p:nvPr/>
          </p:nvSpPr>
          <p:spPr>
            <a:xfrm>
              <a:off x="0" y="2225898"/>
              <a:ext cx="8229600" cy="2248864"/>
            </a:xfrm>
            <a:prstGeom prst="round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5" name="Rounded Rectangle 6"/>
            <p:cNvSpPr/>
            <p:nvPr/>
          </p:nvSpPr>
          <p:spPr>
            <a:xfrm>
              <a:off x="109780" y="2335678"/>
              <a:ext cx="8010040" cy="20293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dirty="0" smtClean="0"/>
                <a:t>Ms. Gruber</a:t>
              </a:r>
              <a:endParaRPr lang="en-US" sz="2800" b="1" u="sng" kern="1200" dirty="0" smtClean="0"/>
            </a:p>
          </p:txBody>
        </p:sp>
      </p:grpSp>
      <p:pic>
        <p:nvPicPr>
          <p:cNvPr id="6" name="Picture 5"/>
          <p:cNvPicPr>
            <a:picLocks noChangeAspect="1"/>
          </p:cNvPicPr>
          <p:nvPr/>
        </p:nvPicPr>
        <p:blipFill>
          <a:blip r:embed="rId2"/>
          <a:stretch>
            <a:fillRect/>
          </a:stretch>
        </p:blipFill>
        <p:spPr>
          <a:xfrm>
            <a:off x="4798180" y="270829"/>
            <a:ext cx="3708400" cy="2184400"/>
          </a:xfrm>
          <a:prstGeom prst="rect">
            <a:avLst/>
          </a:prstGeom>
        </p:spPr>
      </p:pic>
      <p:pic>
        <p:nvPicPr>
          <p:cNvPr id="7" name="Picture 6"/>
          <p:cNvPicPr>
            <a:picLocks noChangeAspect="1"/>
          </p:cNvPicPr>
          <p:nvPr/>
        </p:nvPicPr>
        <p:blipFill>
          <a:blip r:embed="rId3"/>
          <a:stretch>
            <a:fillRect/>
          </a:stretch>
        </p:blipFill>
        <p:spPr>
          <a:xfrm>
            <a:off x="7368980" y="2845621"/>
            <a:ext cx="1559163" cy="1608549"/>
          </a:xfrm>
          <a:prstGeom prst="rect">
            <a:avLst/>
          </a:prstGeom>
        </p:spPr>
      </p:pic>
      <p:grpSp>
        <p:nvGrpSpPr>
          <p:cNvPr id="8" name="Group 7"/>
          <p:cNvGrpSpPr/>
          <p:nvPr/>
        </p:nvGrpSpPr>
        <p:grpSpPr>
          <a:xfrm>
            <a:off x="411498" y="270829"/>
            <a:ext cx="3852425" cy="1210756"/>
            <a:chOff x="0" y="2225898"/>
            <a:chExt cx="8229600" cy="2248864"/>
          </a:xfrm>
        </p:grpSpPr>
        <p:sp>
          <p:nvSpPr>
            <p:cNvPr id="9" name="Rounded Rectangle 8"/>
            <p:cNvSpPr/>
            <p:nvPr/>
          </p:nvSpPr>
          <p:spPr>
            <a:xfrm>
              <a:off x="0" y="2225898"/>
              <a:ext cx="8229600" cy="2248864"/>
            </a:xfrm>
            <a:prstGeom prst="round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10" name="Rounded Rectangle 6"/>
            <p:cNvSpPr/>
            <p:nvPr/>
          </p:nvSpPr>
          <p:spPr>
            <a:xfrm>
              <a:off x="109780" y="2335678"/>
              <a:ext cx="8010040" cy="20293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defTabSz="1244600">
                <a:lnSpc>
                  <a:spcPct val="90000"/>
                </a:lnSpc>
                <a:spcBef>
                  <a:spcPct val="0"/>
                </a:spcBef>
                <a:spcAft>
                  <a:spcPct val="35000"/>
                </a:spcAft>
              </a:pPr>
              <a:r>
                <a:rPr lang="en-US" sz="2800" b="1" kern="1200" dirty="0" smtClean="0"/>
                <a:t>Ruling of the Court of Justice</a:t>
              </a:r>
            </a:p>
          </p:txBody>
        </p:sp>
      </p:grpSp>
      <p:grpSp>
        <p:nvGrpSpPr>
          <p:cNvPr id="11" name="Group 10"/>
          <p:cNvGrpSpPr/>
          <p:nvPr/>
        </p:nvGrpSpPr>
        <p:grpSpPr>
          <a:xfrm>
            <a:off x="462888" y="1799066"/>
            <a:ext cx="3906875" cy="3072572"/>
            <a:chOff x="0" y="2225898"/>
            <a:chExt cx="8345917" cy="2285256"/>
          </a:xfrm>
        </p:grpSpPr>
        <p:sp>
          <p:nvSpPr>
            <p:cNvPr id="12" name="Rounded Rectangle 11"/>
            <p:cNvSpPr/>
            <p:nvPr/>
          </p:nvSpPr>
          <p:spPr>
            <a:xfrm>
              <a:off x="0" y="2225898"/>
              <a:ext cx="8229600" cy="2248864"/>
            </a:xfrm>
            <a:prstGeom prst="round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13" name="Rounded Rectangle 6"/>
            <p:cNvSpPr/>
            <p:nvPr/>
          </p:nvSpPr>
          <p:spPr>
            <a:xfrm>
              <a:off x="335877" y="2481850"/>
              <a:ext cx="8010040" cy="20293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defTabSz="1244600">
                <a:lnSpc>
                  <a:spcPct val="90000"/>
                </a:lnSpc>
                <a:spcBef>
                  <a:spcPct val="0"/>
                </a:spcBef>
                <a:spcAft>
                  <a:spcPct val="35000"/>
                </a:spcAft>
              </a:pPr>
              <a:r>
                <a:rPr lang="en-US" sz="2800" kern="1200" dirty="0" smtClean="0"/>
                <a:t>- Member States are free to chose for an interest model or a right model…</a:t>
              </a:r>
            </a:p>
            <a:p>
              <a:pPr lvl="0" defTabSz="1244600">
                <a:lnSpc>
                  <a:spcPct val="90000"/>
                </a:lnSpc>
                <a:spcBef>
                  <a:spcPct val="0"/>
                </a:spcBef>
                <a:spcAft>
                  <a:spcPct val="35000"/>
                </a:spcAft>
              </a:pPr>
              <a:r>
                <a:rPr lang="en-US" sz="2800" kern="1200" dirty="0" smtClean="0"/>
                <a:t>- … but the rules have to be compatible with ‘wide access to justice’</a:t>
              </a:r>
            </a:p>
            <a:p>
              <a:pPr marL="457200" lvl="0" indent="-457200" defTabSz="1244600">
                <a:lnSpc>
                  <a:spcPct val="90000"/>
                </a:lnSpc>
                <a:spcBef>
                  <a:spcPct val="0"/>
                </a:spcBef>
                <a:spcAft>
                  <a:spcPct val="35000"/>
                </a:spcAft>
                <a:buFont typeface="Arial"/>
                <a:buChar char="•"/>
              </a:pPr>
              <a:endParaRPr lang="en-US" sz="2800" b="1" kern="1200" dirty="0" smtClean="0"/>
            </a:p>
          </p:txBody>
        </p:sp>
      </p:grpSp>
      <p:grpSp>
        <p:nvGrpSpPr>
          <p:cNvPr id="14" name="Group 13"/>
          <p:cNvGrpSpPr/>
          <p:nvPr/>
        </p:nvGrpSpPr>
        <p:grpSpPr>
          <a:xfrm>
            <a:off x="181444" y="5140193"/>
            <a:ext cx="8769772" cy="1560971"/>
            <a:chOff x="0" y="1111751"/>
            <a:chExt cx="6400900" cy="2468265"/>
          </a:xfrm>
        </p:grpSpPr>
        <p:sp>
          <p:nvSpPr>
            <p:cNvPr id="15" name="Rounded Rectangle 14"/>
            <p:cNvSpPr/>
            <p:nvPr/>
          </p:nvSpPr>
          <p:spPr>
            <a:xfrm>
              <a:off x="0" y="1111751"/>
              <a:ext cx="6400900" cy="2468265"/>
            </a:xfrm>
            <a:prstGeom prst="round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16" name="Rounded Rectangle 4"/>
            <p:cNvSpPr/>
            <p:nvPr/>
          </p:nvSpPr>
          <p:spPr>
            <a:xfrm>
              <a:off x="120491" y="1182507"/>
              <a:ext cx="6159918" cy="222728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r>
                <a:rPr lang="en-US" sz="2800" dirty="0" smtClean="0"/>
                <a:t>By not allowing </a:t>
              </a:r>
              <a:r>
                <a:rPr lang="en-US" sz="2800" dirty="0" err="1" smtClean="0"/>
                <a:t>neighbours</a:t>
              </a:r>
              <a:r>
                <a:rPr lang="en-US" sz="2800" dirty="0" smtClean="0"/>
                <a:t> to challenge a negative EIA screening decision, ‘wide access to justice’ for ‘public concerned’ is not ensured</a:t>
              </a:r>
              <a:endParaRPr lang="en-US" sz="2800" dirty="0"/>
            </a:p>
          </p:txBody>
        </p:sp>
      </p:grpSp>
    </p:spTree>
    <p:extLst>
      <p:ext uri="{BB962C8B-B14F-4D97-AF65-F5344CB8AC3E}">
        <p14:creationId xmlns:p14="http://schemas.microsoft.com/office/powerpoint/2010/main" val="12768354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44575405"/>
              </p:ext>
            </p:extLst>
          </p:nvPr>
        </p:nvGraphicFramePr>
        <p:xfrm>
          <a:off x="457200" y="228600"/>
          <a:ext cx="8229600" cy="6430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442514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05A4C9A1-EF76-2A48-8C0F-BDBB95697DDB}"/>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29943327-DADE-EC45-8EC4-5C714B055F27}"/>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EE429F59-68D2-AC49-8973-B72970CC122E}"/>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B614B381-895B-4E41-9633-CCBF30883E25}"/>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1450BDA6-04B6-2549-9344-2EEF3F53A26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5050179" y="3215870"/>
            <a:ext cx="2117698" cy="928278"/>
            <a:chOff x="0" y="2225898"/>
            <a:chExt cx="8229600" cy="2248864"/>
          </a:xfrm>
        </p:grpSpPr>
        <p:sp>
          <p:nvSpPr>
            <p:cNvPr id="4" name="Rounded Rectangle 3"/>
            <p:cNvSpPr/>
            <p:nvPr/>
          </p:nvSpPr>
          <p:spPr>
            <a:xfrm>
              <a:off x="0" y="2225898"/>
              <a:ext cx="8229600" cy="2248864"/>
            </a:xfrm>
            <a:prstGeom prst="round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5" name="Rounded Rectangle 6"/>
            <p:cNvSpPr/>
            <p:nvPr/>
          </p:nvSpPr>
          <p:spPr>
            <a:xfrm>
              <a:off x="109780" y="2335678"/>
              <a:ext cx="8010040" cy="20293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dirty="0" smtClean="0"/>
                <a:t>Ms. Gruber</a:t>
              </a:r>
              <a:endParaRPr lang="en-US" sz="2800" b="1" u="sng" kern="1200" dirty="0" smtClean="0"/>
            </a:p>
          </p:txBody>
        </p:sp>
      </p:grpSp>
      <p:pic>
        <p:nvPicPr>
          <p:cNvPr id="6" name="Picture 5"/>
          <p:cNvPicPr>
            <a:picLocks noChangeAspect="1"/>
          </p:cNvPicPr>
          <p:nvPr/>
        </p:nvPicPr>
        <p:blipFill>
          <a:blip r:embed="rId2"/>
          <a:stretch>
            <a:fillRect/>
          </a:stretch>
        </p:blipFill>
        <p:spPr>
          <a:xfrm>
            <a:off x="4798180" y="270829"/>
            <a:ext cx="3708400" cy="2184400"/>
          </a:xfrm>
          <a:prstGeom prst="rect">
            <a:avLst/>
          </a:prstGeom>
        </p:spPr>
      </p:pic>
      <p:pic>
        <p:nvPicPr>
          <p:cNvPr id="7" name="Picture 6"/>
          <p:cNvPicPr>
            <a:picLocks noChangeAspect="1"/>
          </p:cNvPicPr>
          <p:nvPr/>
        </p:nvPicPr>
        <p:blipFill>
          <a:blip r:embed="rId3"/>
          <a:stretch>
            <a:fillRect/>
          </a:stretch>
        </p:blipFill>
        <p:spPr>
          <a:xfrm>
            <a:off x="7368980" y="2845621"/>
            <a:ext cx="1559163" cy="1608549"/>
          </a:xfrm>
          <a:prstGeom prst="rect">
            <a:avLst/>
          </a:prstGeom>
        </p:spPr>
      </p:pic>
      <p:grpSp>
        <p:nvGrpSpPr>
          <p:cNvPr id="8" name="Group 7"/>
          <p:cNvGrpSpPr/>
          <p:nvPr/>
        </p:nvGrpSpPr>
        <p:grpSpPr>
          <a:xfrm>
            <a:off x="411498" y="270829"/>
            <a:ext cx="3852425" cy="1210756"/>
            <a:chOff x="0" y="2225898"/>
            <a:chExt cx="8229600" cy="2248864"/>
          </a:xfrm>
        </p:grpSpPr>
        <p:sp>
          <p:nvSpPr>
            <p:cNvPr id="9" name="Rounded Rectangle 8"/>
            <p:cNvSpPr/>
            <p:nvPr/>
          </p:nvSpPr>
          <p:spPr>
            <a:xfrm>
              <a:off x="0" y="2225898"/>
              <a:ext cx="8229600" cy="2248864"/>
            </a:xfrm>
            <a:prstGeom prst="round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10" name="Rounded Rectangle 6"/>
            <p:cNvSpPr/>
            <p:nvPr/>
          </p:nvSpPr>
          <p:spPr>
            <a:xfrm>
              <a:off x="109780" y="2335678"/>
              <a:ext cx="8010040" cy="20293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defTabSz="1244600">
                <a:lnSpc>
                  <a:spcPct val="90000"/>
                </a:lnSpc>
                <a:spcBef>
                  <a:spcPct val="0"/>
                </a:spcBef>
                <a:spcAft>
                  <a:spcPct val="35000"/>
                </a:spcAft>
              </a:pPr>
              <a:r>
                <a:rPr lang="en-US" sz="2800" b="1" kern="1200" dirty="0" smtClean="0"/>
                <a:t>Ruling of the Court of Justice</a:t>
              </a:r>
            </a:p>
          </p:txBody>
        </p:sp>
      </p:grpSp>
      <p:grpSp>
        <p:nvGrpSpPr>
          <p:cNvPr id="11" name="Group 10"/>
          <p:cNvGrpSpPr/>
          <p:nvPr/>
        </p:nvGrpSpPr>
        <p:grpSpPr>
          <a:xfrm>
            <a:off x="462888" y="1799066"/>
            <a:ext cx="4133682" cy="3072572"/>
            <a:chOff x="0" y="2225898"/>
            <a:chExt cx="8345917" cy="2285256"/>
          </a:xfrm>
        </p:grpSpPr>
        <p:sp>
          <p:nvSpPr>
            <p:cNvPr id="12" name="Rounded Rectangle 11"/>
            <p:cNvSpPr/>
            <p:nvPr/>
          </p:nvSpPr>
          <p:spPr>
            <a:xfrm>
              <a:off x="0" y="2225898"/>
              <a:ext cx="8229600" cy="2248864"/>
            </a:xfrm>
            <a:prstGeom prst="round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13" name="Rounded Rectangle 6"/>
            <p:cNvSpPr/>
            <p:nvPr/>
          </p:nvSpPr>
          <p:spPr>
            <a:xfrm>
              <a:off x="335877" y="2481850"/>
              <a:ext cx="8010040" cy="20293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defTabSz="1244600">
                <a:lnSpc>
                  <a:spcPct val="90000"/>
                </a:lnSpc>
                <a:spcBef>
                  <a:spcPct val="0"/>
                </a:spcBef>
                <a:spcAft>
                  <a:spcPct val="35000"/>
                </a:spcAft>
              </a:pPr>
              <a:r>
                <a:rPr lang="en-US" sz="2800" dirty="0" smtClean="0"/>
                <a:t>… and this lack is not compensated by the possibility for </a:t>
              </a:r>
              <a:r>
                <a:rPr lang="en-US" sz="2800" dirty="0" err="1" smtClean="0"/>
                <a:t>neighbours</a:t>
              </a:r>
              <a:r>
                <a:rPr lang="en-US" sz="2800" dirty="0" smtClean="0"/>
                <a:t> to raise objections during the consent procedure ( </a:t>
              </a:r>
              <a:r>
                <a:rPr lang="en-US" sz="2800" dirty="0" smtClean="0">
                  <a:sym typeface="Wingdings"/>
                </a:rPr>
                <a:t> EIA has a different </a:t>
              </a:r>
              <a:r>
                <a:rPr lang="en-US" sz="2800" b="1" u="sng" dirty="0" smtClean="0">
                  <a:sym typeface="Wingdings"/>
                </a:rPr>
                <a:t>purpose)</a:t>
              </a:r>
              <a:endParaRPr lang="en-US" sz="2800" b="1" u="sng" kern="1200" dirty="0" smtClean="0"/>
            </a:p>
            <a:p>
              <a:pPr marL="457200" lvl="0" indent="-457200" defTabSz="1244600">
                <a:lnSpc>
                  <a:spcPct val="90000"/>
                </a:lnSpc>
                <a:spcBef>
                  <a:spcPct val="0"/>
                </a:spcBef>
                <a:spcAft>
                  <a:spcPct val="35000"/>
                </a:spcAft>
                <a:buFont typeface="Arial"/>
                <a:buChar char="•"/>
              </a:pPr>
              <a:endParaRPr lang="en-US" sz="2800" b="1" kern="1200" dirty="0" smtClean="0"/>
            </a:p>
          </p:txBody>
        </p:sp>
      </p:grpSp>
      <p:grpSp>
        <p:nvGrpSpPr>
          <p:cNvPr id="14" name="Group 13"/>
          <p:cNvGrpSpPr/>
          <p:nvPr/>
        </p:nvGrpSpPr>
        <p:grpSpPr>
          <a:xfrm>
            <a:off x="181444" y="5140193"/>
            <a:ext cx="8769772" cy="1560971"/>
            <a:chOff x="0" y="1111751"/>
            <a:chExt cx="6400900" cy="2468265"/>
          </a:xfrm>
        </p:grpSpPr>
        <p:sp>
          <p:nvSpPr>
            <p:cNvPr id="15" name="Rounded Rectangle 14"/>
            <p:cNvSpPr/>
            <p:nvPr/>
          </p:nvSpPr>
          <p:spPr>
            <a:xfrm>
              <a:off x="0" y="1111751"/>
              <a:ext cx="6400900" cy="2468265"/>
            </a:xfrm>
            <a:prstGeom prst="round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16" name="Rounded Rectangle 4"/>
            <p:cNvSpPr/>
            <p:nvPr/>
          </p:nvSpPr>
          <p:spPr>
            <a:xfrm>
              <a:off x="120491" y="1182507"/>
              <a:ext cx="6159918" cy="222728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r>
                <a:rPr lang="en-US" sz="2800" dirty="0" smtClean="0"/>
                <a:t>By not allowing </a:t>
              </a:r>
              <a:r>
                <a:rPr lang="en-US" sz="2800" dirty="0" err="1" smtClean="0"/>
                <a:t>neighbours</a:t>
              </a:r>
              <a:r>
                <a:rPr lang="en-US" sz="2800" dirty="0" smtClean="0"/>
                <a:t> to challenge a negative EIA screening decision, ‘wide access to justice’ for ‘public concerned’ is not ensured</a:t>
              </a:r>
              <a:endParaRPr lang="en-US" sz="2800" dirty="0"/>
            </a:p>
          </p:txBody>
        </p:sp>
      </p:grpSp>
    </p:spTree>
    <p:extLst>
      <p:ext uri="{BB962C8B-B14F-4D97-AF65-F5344CB8AC3E}">
        <p14:creationId xmlns:p14="http://schemas.microsoft.com/office/powerpoint/2010/main" val="30159559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363322418"/>
              </p:ext>
            </p:extLst>
          </p:nvPr>
        </p:nvGraphicFramePr>
        <p:xfrm>
          <a:off x="401910" y="0"/>
          <a:ext cx="7789334" cy="68515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7" name="Group 7"/>
          <p:cNvGrpSpPr/>
          <p:nvPr/>
        </p:nvGrpSpPr>
        <p:grpSpPr>
          <a:xfrm>
            <a:off x="7937023" y="5859967"/>
            <a:ext cx="914400" cy="661166"/>
            <a:chOff x="65151000" y="-4825234"/>
            <a:chExt cx="8229600" cy="661166"/>
          </a:xfrm>
        </p:grpSpPr>
        <p:sp>
          <p:nvSpPr>
            <p:cNvPr id="8" name="Rounded Rectangle 7"/>
            <p:cNvSpPr/>
            <p:nvPr/>
          </p:nvSpPr>
          <p:spPr>
            <a:xfrm>
              <a:off x="65151000" y="-4825234"/>
              <a:ext cx="8229600" cy="661166"/>
            </a:xfrm>
            <a:prstGeom prst="round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9" name="Rounded Rectangle 4"/>
            <p:cNvSpPr/>
            <p:nvPr/>
          </p:nvSpPr>
          <p:spPr>
            <a:xfrm>
              <a:off x="65836800" y="-4825234"/>
              <a:ext cx="6825726" cy="59661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b="1" dirty="0"/>
                <a:t>3</a:t>
              </a:r>
              <a:endParaRPr lang="en-US" sz="3900" b="1" kern="1200" dirty="0"/>
            </a:p>
          </p:txBody>
        </p:sp>
      </p:grpSp>
    </p:spTree>
    <p:extLst>
      <p:ext uri="{BB962C8B-B14F-4D97-AF65-F5344CB8AC3E}">
        <p14:creationId xmlns:p14="http://schemas.microsoft.com/office/powerpoint/2010/main" val="8132047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dgm id="{B4A75C3D-53CF-924B-9774-FA63F6CDD43E}"/>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graphicEl>
                                              <a:dgm id="{19097EEE-26F8-524A-A799-B72959A8FD24}"/>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graphicEl>
                                              <a:dgm id="{03644F36-BBB7-B64E-8E84-8A72386532D2}"/>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graphicEl>
                                              <a:dgm id="{33A87D88-83E3-1048-91D3-A5C37CDD57E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p:cNvSpPr>
          <p:nvPr>
            <p:ph type="title"/>
          </p:nvPr>
        </p:nvSpPr>
        <p:spPr>
          <a:xfrm>
            <a:off x="103187" y="1412875"/>
            <a:ext cx="8964613" cy="2951163"/>
          </a:xfrm>
        </p:spPr>
        <p:txBody>
          <a:bodyPr/>
          <a:lstStyle/>
          <a:p>
            <a:r>
              <a:rPr lang="nl-NL" dirty="0" err="1" smtClean="0"/>
              <a:t>Comments</a:t>
            </a:r>
            <a:r>
              <a:rPr lang="nl-NL" dirty="0" smtClean="0"/>
              <a:t>, </a:t>
            </a:r>
            <a:r>
              <a:rPr lang="nl-NL" smtClean="0"/>
              <a:t>questions, </a:t>
            </a:r>
            <a:r>
              <a:rPr lang="nl-NL" dirty="0" err="1" smtClean="0"/>
              <a:t>remarks</a:t>
            </a:r>
            <a:r>
              <a:rPr lang="nl-NL" dirty="0" smtClean="0"/>
              <a:t> and </a:t>
            </a:r>
            <a:r>
              <a:rPr lang="nl-NL" dirty="0" err="1" smtClean="0"/>
              <a:t>suggestions</a:t>
            </a:r>
            <a:r>
              <a:rPr lang="nl-NL" dirty="0" smtClean="0"/>
              <a:t> are </a:t>
            </a:r>
            <a:r>
              <a:rPr lang="nl-NL" dirty="0" err="1" smtClean="0"/>
              <a:t>welcome</a:t>
            </a:r>
            <a:r>
              <a:rPr lang="nl-NL" dirty="0" smtClean="0"/>
              <a:t> at</a:t>
            </a:r>
            <a:br>
              <a:rPr lang="nl-NL" dirty="0" smtClean="0"/>
            </a:br>
            <a:r>
              <a:rPr lang="nl-NL" dirty="0" err="1" smtClean="0"/>
              <a:t>m.eliantonio</a:t>
            </a:r>
            <a:r>
              <a:rPr lang="nl-NL" dirty="0" smtClean="0"/>
              <a:t>@</a:t>
            </a:r>
            <a:r>
              <a:rPr lang="nl-NL" dirty="0" err="1" smtClean="0"/>
              <a:t>maastrichtuniversity.nl</a:t>
            </a:r>
            <a:endParaRPr lang="nl-NL" dirty="0" smtClean="0"/>
          </a:p>
        </p:txBody>
      </p:sp>
      <p:pic>
        <p:nvPicPr>
          <p:cNvPr id="53252" name="Picture 4"/>
          <p:cNvPicPr>
            <a:picLocks noChangeAspect="1" noChangeArrowheads="1"/>
          </p:cNvPicPr>
          <p:nvPr/>
        </p:nvPicPr>
        <p:blipFill>
          <a:blip r:embed="rId3"/>
          <a:srcRect/>
          <a:stretch>
            <a:fillRect/>
          </a:stretch>
        </p:blipFill>
        <p:spPr bwMode="auto">
          <a:xfrm>
            <a:off x="3419475" y="4581525"/>
            <a:ext cx="2133600" cy="2133600"/>
          </a:xfrm>
          <a:prstGeom prst="rect">
            <a:avLst/>
          </a:prstGeom>
          <a:noFill/>
          <a:ln w="9525">
            <a:noFill/>
            <a:miter lim="800000"/>
            <a:headEnd/>
            <a:tailEnd/>
          </a:ln>
        </p:spPr>
      </p:pic>
      <p:sp>
        <p:nvSpPr>
          <p:cNvPr id="59395" name="Text Box 5"/>
          <p:cNvSpPr txBox="1">
            <a:spLocks noChangeArrowheads="1"/>
          </p:cNvSpPr>
          <p:nvPr/>
        </p:nvSpPr>
        <p:spPr bwMode="auto">
          <a:xfrm>
            <a:off x="971550" y="476250"/>
            <a:ext cx="7416800" cy="762000"/>
          </a:xfrm>
          <a:prstGeom prst="rect">
            <a:avLst/>
          </a:prstGeom>
          <a:noFill/>
          <a:ln w="9525">
            <a:noFill/>
            <a:miter lim="800000"/>
            <a:headEnd/>
            <a:tailEnd/>
          </a:ln>
        </p:spPr>
        <p:txBody>
          <a:bodyPr>
            <a:spAutoFit/>
          </a:bodyPr>
          <a:lstStyle/>
          <a:p>
            <a:pPr algn="ctr">
              <a:spcBef>
                <a:spcPct val="50000"/>
              </a:spcBef>
            </a:pPr>
            <a:r>
              <a:rPr lang="nl-NL" sz="4400" b="1" dirty="0" err="1" smtClean="0">
                <a:latin typeface="Calibri" pitchFamily="34" charset="0"/>
              </a:rPr>
              <a:t>Thank</a:t>
            </a:r>
            <a:r>
              <a:rPr lang="nl-NL" sz="4400" b="1" dirty="0" smtClean="0">
                <a:latin typeface="Calibri" pitchFamily="34" charset="0"/>
              </a:rPr>
              <a:t> </a:t>
            </a:r>
            <a:r>
              <a:rPr lang="nl-NL" sz="4400" b="1" dirty="0" err="1" smtClean="0">
                <a:latin typeface="Calibri" pitchFamily="34" charset="0"/>
              </a:rPr>
              <a:t>you</a:t>
            </a:r>
            <a:r>
              <a:rPr lang="nl-NL" sz="4400" b="1" dirty="0" smtClean="0">
                <a:latin typeface="Calibri" pitchFamily="34" charset="0"/>
              </a:rPr>
              <a:t> </a:t>
            </a:r>
            <a:r>
              <a:rPr lang="nl-NL" sz="4400" b="1" dirty="0" err="1" smtClean="0">
                <a:latin typeface="Calibri" pitchFamily="34" charset="0"/>
              </a:rPr>
              <a:t>for</a:t>
            </a:r>
            <a:r>
              <a:rPr lang="nl-NL" sz="4400" b="1" dirty="0" smtClean="0">
                <a:latin typeface="Calibri" pitchFamily="34" charset="0"/>
              </a:rPr>
              <a:t> </a:t>
            </a:r>
            <a:r>
              <a:rPr lang="nl-NL" sz="4400" b="1" dirty="0" err="1" smtClean="0">
                <a:latin typeface="Calibri" pitchFamily="34" charset="0"/>
              </a:rPr>
              <a:t>your</a:t>
            </a:r>
            <a:r>
              <a:rPr lang="nl-NL" sz="4400" b="1" dirty="0" smtClean="0">
                <a:latin typeface="Calibri" pitchFamily="34" charset="0"/>
              </a:rPr>
              <a:t> </a:t>
            </a:r>
            <a:r>
              <a:rPr lang="nl-NL" sz="4400" b="1" dirty="0" err="1" smtClean="0">
                <a:latin typeface="Calibri" pitchFamily="34" charset="0"/>
              </a:rPr>
              <a:t>attention</a:t>
            </a:r>
            <a:r>
              <a:rPr lang="nl-NL" sz="4400" b="1" dirty="0" smtClean="0">
                <a:latin typeface="Calibri" pitchFamily="34" charset="0"/>
              </a:rPr>
              <a:t>!</a:t>
            </a:r>
            <a:endParaRPr lang="nl-NL" sz="4400" b="1" dirty="0">
              <a:latin typeface="Calibri" pitchFamily="34" charset="0"/>
            </a:endParaRPr>
          </a:p>
        </p:txBody>
      </p:sp>
    </p:spTree>
    <p:extLst>
      <p:ext uri="{BB962C8B-B14F-4D97-AF65-F5344CB8AC3E}">
        <p14:creationId xmlns:p14="http://schemas.microsoft.com/office/powerpoint/2010/main" val="28344863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xit" presetSubtype="0" fill="hold" nodeType="withEffect">
                                  <p:stCondLst>
                                    <p:cond delay="5000"/>
                                  </p:stCondLst>
                                  <p:childTnLst>
                                    <p:animEffect transition="out" filter="dissolve">
                                      <p:cBhvr>
                                        <p:cTn id="6" dur="2000"/>
                                        <p:tgtEl>
                                          <p:spTgt spid="53252"/>
                                        </p:tgtEl>
                                      </p:cBhvr>
                                    </p:animEffect>
                                    <p:set>
                                      <p:cBhvr>
                                        <p:cTn id="7" dur="1" fill="hold">
                                          <p:stCondLst>
                                            <p:cond delay="1999"/>
                                          </p:stCondLst>
                                        </p:cTn>
                                        <p:tgtEl>
                                          <p:spTgt spid="5325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p14="http://schemas.microsoft.com/office/powerpoint/2010/main" val="702873103"/>
              </p:ext>
            </p:extLst>
          </p:nvPr>
        </p:nvGraphicFramePr>
        <p:xfrm>
          <a:off x="457200" y="534737"/>
          <a:ext cx="8229600" cy="60184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Donut 5"/>
          <p:cNvSpPr/>
          <p:nvPr/>
        </p:nvSpPr>
        <p:spPr>
          <a:xfrm>
            <a:off x="2222243" y="3569817"/>
            <a:ext cx="2884493" cy="838200"/>
          </a:xfrm>
          <a:prstGeom prst="donut">
            <a:avLst>
              <a:gd name="adj" fmla="val 8651"/>
            </a:avLst>
          </a:prstGeom>
          <a:solidFill>
            <a:schemeClr val="bg1"/>
          </a:solidFill>
          <a:ln w="3175"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7" name="Donut 6"/>
          <p:cNvSpPr/>
          <p:nvPr/>
        </p:nvSpPr>
        <p:spPr>
          <a:xfrm>
            <a:off x="4695403" y="4037711"/>
            <a:ext cx="3686597" cy="838200"/>
          </a:xfrm>
          <a:prstGeom prst="donut">
            <a:avLst>
              <a:gd name="adj" fmla="val 8651"/>
            </a:avLst>
          </a:prstGeom>
          <a:solidFill>
            <a:schemeClr val="bg1"/>
          </a:solidFill>
          <a:ln w="3175"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nvGrpSpPr>
          <p:cNvPr id="5" name="Group 7"/>
          <p:cNvGrpSpPr/>
          <p:nvPr/>
        </p:nvGrpSpPr>
        <p:grpSpPr>
          <a:xfrm>
            <a:off x="7772400" y="228600"/>
            <a:ext cx="914400" cy="661166"/>
            <a:chOff x="65151000" y="-4825234"/>
            <a:chExt cx="8229600" cy="661166"/>
          </a:xfrm>
        </p:grpSpPr>
        <p:sp>
          <p:nvSpPr>
            <p:cNvPr id="8" name="Rounded Rectangle 7"/>
            <p:cNvSpPr/>
            <p:nvPr/>
          </p:nvSpPr>
          <p:spPr>
            <a:xfrm>
              <a:off x="65151000" y="-4825234"/>
              <a:ext cx="8229600" cy="661166"/>
            </a:xfrm>
            <a:prstGeom prst="round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10" name="Rounded Rectangle 4"/>
            <p:cNvSpPr/>
            <p:nvPr/>
          </p:nvSpPr>
          <p:spPr>
            <a:xfrm>
              <a:off x="65836800" y="-4825234"/>
              <a:ext cx="6825726" cy="59661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b="1" dirty="0" smtClean="0"/>
                <a:t>1</a:t>
              </a:r>
              <a:endParaRPr lang="en-US" sz="3900" b="1" kern="1200" dirty="0"/>
            </a:p>
          </p:txBody>
        </p:sp>
      </p:grpSp>
    </p:spTree>
    <p:extLst>
      <p:ext uri="{BB962C8B-B14F-4D97-AF65-F5344CB8AC3E}">
        <p14:creationId xmlns:p14="http://schemas.microsoft.com/office/powerpoint/2010/main" val="9882562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p14="http://schemas.microsoft.com/office/powerpoint/2010/main" val="3552352949"/>
              </p:ext>
            </p:extLst>
          </p:nvPr>
        </p:nvGraphicFramePr>
        <p:xfrm>
          <a:off x="457200" y="838200"/>
          <a:ext cx="82296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6" name="Group 7"/>
          <p:cNvGrpSpPr/>
          <p:nvPr/>
        </p:nvGrpSpPr>
        <p:grpSpPr>
          <a:xfrm>
            <a:off x="7772400" y="228600"/>
            <a:ext cx="914400" cy="661166"/>
            <a:chOff x="65151000" y="-4825234"/>
            <a:chExt cx="8229600" cy="661166"/>
          </a:xfrm>
        </p:grpSpPr>
        <p:sp>
          <p:nvSpPr>
            <p:cNvPr id="7" name="Rounded Rectangle 6"/>
            <p:cNvSpPr/>
            <p:nvPr/>
          </p:nvSpPr>
          <p:spPr>
            <a:xfrm>
              <a:off x="65151000" y="-4825234"/>
              <a:ext cx="8229600" cy="661166"/>
            </a:xfrm>
            <a:prstGeom prst="round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8" name="Rounded Rectangle 4"/>
            <p:cNvSpPr/>
            <p:nvPr/>
          </p:nvSpPr>
          <p:spPr>
            <a:xfrm>
              <a:off x="65836800" y="-4825234"/>
              <a:ext cx="6825726" cy="59661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b="1" dirty="0" smtClean="0"/>
                <a:t>1</a:t>
              </a:r>
              <a:endParaRPr lang="en-US" sz="3900" b="1" kern="1200" dirty="0"/>
            </a:p>
          </p:txBody>
        </p:sp>
      </p:grpSp>
      <p:sp>
        <p:nvSpPr>
          <p:cNvPr id="13" name="Donut 12"/>
          <p:cNvSpPr/>
          <p:nvPr/>
        </p:nvSpPr>
        <p:spPr>
          <a:xfrm>
            <a:off x="3771474" y="2947507"/>
            <a:ext cx="2477105" cy="838200"/>
          </a:xfrm>
          <a:prstGeom prst="donut">
            <a:avLst>
              <a:gd name="adj" fmla="val 8651"/>
            </a:avLst>
          </a:prstGeom>
          <a:solidFill>
            <a:schemeClr val="bg1"/>
          </a:solidFill>
          <a:ln w="3175"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4" name="Donut 13"/>
          <p:cNvSpPr/>
          <p:nvPr/>
        </p:nvSpPr>
        <p:spPr>
          <a:xfrm>
            <a:off x="589779" y="3785707"/>
            <a:ext cx="3026229" cy="838200"/>
          </a:xfrm>
          <a:prstGeom prst="donut">
            <a:avLst>
              <a:gd name="adj" fmla="val 8651"/>
            </a:avLst>
          </a:prstGeom>
          <a:solidFill>
            <a:schemeClr val="bg1"/>
          </a:solidFill>
          <a:ln w="3175"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nvGrpSpPr>
          <p:cNvPr id="15" name="Group 14"/>
          <p:cNvGrpSpPr/>
          <p:nvPr/>
        </p:nvGrpSpPr>
        <p:grpSpPr>
          <a:xfrm>
            <a:off x="448963" y="5515621"/>
            <a:ext cx="8229600" cy="1182265"/>
            <a:chOff x="0" y="1379843"/>
            <a:chExt cx="8229600" cy="2884629"/>
          </a:xfrm>
        </p:grpSpPr>
        <p:sp>
          <p:nvSpPr>
            <p:cNvPr id="16" name="Rounded Rectangle 15"/>
            <p:cNvSpPr/>
            <p:nvPr/>
          </p:nvSpPr>
          <p:spPr>
            <a:xfrm>
              <a:off x="0" y="1379843"/>
              <a:ext cx="8229600" cy="2884629"/>
            </a:xfrm>
            <a:prstGeom prst="round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17" name="Rounded Rectangle 4"/>
            <p:cNvSpPr/>
            <p:nvPr/>
          </p:nvSpPr>
          <p:spPr>
            <a:xfrm>
              <a:off x="140816" y="1848749"/>
              <a:ext cx="7947968" cy="186392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t>Administrative act is a measure of individual scope taken by an EU institution.</a:t>
              </a:r>
              <a:endParaRPr lang="en-US" sz="2800" b="1" u="sng" kern="1200" dirty="0" smtClean="0"/>
            </a:p>
          </p:txBody>
        </p:sp>
      </p:grpSp>
      <p:sp>
        <p:nvSpPr>
          <p:cNvPr id="18" name="Donut 17"/>
          <p:cNvSpPr/>
          <p:nvPr/>
        </p:nvSpPr>
        <p:spPr>
          <a:xfrm>
            <a:off x="5326743" y="5515621"/>
            <a:ext cx="3026229" cy="838200"/>
          </a:xfrm>
          <a:prstGeom prst="donut">
            <a:avLst>
              <a:gd name="adj" fmla="val 8651"/>
            </a:avLst>
          </a:prstGeom>
          <a:solidFill>
            <a:schemeClr val="bg1"/>
          </a:solidFill>
          <a:ln w="3175"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0346526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graphicEl>
                                              <a:dgm id="{0BDB0FF7-62D0-5240-931C-D5DE62EA7B1B}"/>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graphicEl>
                                              <a:dgm id="{CA6BA081-B48C-9149-9BC4-4E6B67850CD6}"/>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lvlOne"/>
        </p:bldSub>
      </p:bldGraphic>
      <p:bldP spid="13" grpId="0" animBg="1"/>
      <p:bldP spid="14"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ogo-milieudefensie-312x57.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845621"/>
            <a:ext cx="3962400" cy="723900"/>
          </a:xfrm>
          <a:prstGeom prst="rect">
            <a:avLst/>
          </a:prstGeom>
        </p:spPr>
      </p:pic>
      <p:sp>
        <p:nvSpPr>
          <p:cNvPr id="4" name="Right Arrow 3"/>
          <p:cNvSpPr/>
          <p:nvPr/>
        </p:nvSpPr>
        <p:spPr>
          <a:xfrm>
            <a:off x="2963332" y="663206"/>
            <a:ext cx="978408" cy="484632"/>
          </a:xfrm>
          <a:prstGeom prst="rightArrow">
            <a:avLst/>
          </a:prstGeom>
          <a:solidFill>
            <a:schemeClr val="accent4">
              <a:lumMod val="60000"/>
              <a:lumOff val="40000"/>
            </a:schemeClr>
          </a:solidFill>
          <a:ln>
            <a:solidFill>
              <a:schemeClr val="accent4">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5" name="Group 4"/>
          <p:cNvGrpSpPr/>
          <p:nvPr/>
        </p:nvGrpSpPr>
        <p:grpSpPr>
          <a:xfrm>
            <a:off x="4142937" y="189506"/>
            <a:ext cx="4843825" cy="1484743"/>
            <a:chOff x="0" y="2225898"/>
            <a:chExt cx="8229600" cy="2248864"/>
          </a:xfrm>
        </p:grpSpPr>
        <p:sp>
          <p:nvSpPr>
            <p:cNvPr id="6" name="Rounded Rectangle 5"/>
            <p:cNvSpPr/>
            <p:nvPr/>
          </p:nvSpPr>
          <p:spPr>
            <a:xfrm>
              <a:off x="0" y="2225898"/>
              <a:ext cx="8229600" cy="2248864"/>
            </a:xfrm>
            <a:prstGeom prst="round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7" name="Rounded Rectangle 6"/>
            <p:cNvSpPr/>
            <p:nvPr/>
          </p:nvSpPr>
          <p:spPr>
            <a:xfrm>
              <a:off x="109780" y="2335678"/>
              <a:ext cx="8010040" cy="20293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dirty="0" err="1" smtClean="0"/>
                <a:t>Postponment</a:t>
              </a:r>
              <a:r>
                <a:rPr lang="en-US" sz="2800" dirty="0" smtClean="0"/>
                <a:t> of deadline for attaining certain air quality targets</a:t>
              </a:r>
              <a:endParaRPr lang="en-US" sz="2800" b="1" u="sng" kern="1200" dirty="0" smtClean="0"/>
            </a:p>
          </p:txBody>
        </p:sp>
      </p:grpSp>
      <p:pic>
        <p:nvPicPr>
          <p:cNvPr id="8" name="Picture 7"/>
          <p:cNvPicPr>
            <a:picLocks noChangeAspect="1"/>
          </p:cNvPicPr>
          <p:nvPr/>
        </p:nvPicPr>
        <p:blipFill>
          <a:blip r:embed="rId3"/>
          <a:stretch>
            <a:fillRect/>
          </a:stretch>
        </p:blipFill>
        <p:spPr>
          <a:xfrm>
            <a:off x="457200" y="189506"/>
            <a:ext cx="2151138" cy="1444560"/>
          </a:xfrm>
          <a:prstGeom prst="rect">
            <a:avLst/>
          </a:prstGeom>
        </p:spPr>
      </p:pic>
      <p:sp>
        <p:nvSpPr>
          <p:cNvPr id="9" name="Down Arrow 8"/>
          <p:cNvSpPr/>
          <p:nvPr/>
        </p:nvSpPr>
        <p:spPr>
          <a:xfrm>
            <a:off x="6900333" y="1862666"/>
            <a:ext cx="495905" cy="858762"/>
          </a:xfrm>
          <a:prstGeom prst="downArrow">
            <a:avLst/>
          </a:prstGeom>
          <a:solidFill>
            <a:schemeClr val="accent4">
              <a:lumMod val="60000"/>
              <a:lumOff val="40000"/>
            </a:schemeClr>
          </a:solidFill>
          <a:ln>
            <a:solidFill>
              <a:schemeClr val="accent4">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0" name="Group 9"/>
          <p:cNvGrpSpPr/>
          <p:nvPr/>
        </p:nvGrpSpPr>
        <p:grpSpPr>
          <a:xfrm>
            <a:off x="4874381" y="2894001"/>
            <a:ext cx="4112381" cy="1484743"/>
            <a:chOff x="0" y="2225898"/>
            <a:chExt cx="8229600" cy="2248864"/>
          </a:xfrm>
        </p:grpSpPr>
        <p:sp>
          <p:nvSpPr>
            <p:cNvPr id="11" name="Rounded Rectangle 10"/>
            <p:cNvSpPr/>
            <p:nvPr/>
          </p:nvSpPr>
          <p:spPr>
            <a:xfrm>
              <a:off x="0" y="2225898"/>
              <a:ext cx="8229600" cy="2248864"/>
            </a:xfrm>
            <a:prstGeom prst="round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12" name="Rounded Rectangle 6"/>
            <p:cNvSpPr/>
            <p:nvPr/>
          </p:nvSpPr>
          <p:spPr>
            <a:xfrm>
              <a:off x="109780" y="2335678"/>
              <a:ext cx="8010040" cy="20293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dirty="0" smtClean="0"/>
                <a:t>Commission Decision (agreeing with NL request)</a:t>
              </a:r>
              <a:endParaRPr lang="en-US" sz="2800" b="1" u="sng" kern="1200" dirty="0" smtClean="0"/>
            </a:p>
          </p:txBody>
        </p:sp>
      </p:grpSp>
      <p:grpSp>
        <p:nvGrpSpPr>
          <p:cNvPr id="13" name="Group 12"/>
          <p:cNvGrpSpPr/>
          <p:nvPr/>
        </p:nvGrpSpPr>
        <p:grpSpPr>
          <a:xfrm>
            <a:off x="457200" y="3680009"/>
            <a:ext cx="4112381" cy="928278"/>
            <a:chOff x="0" y="2225898"/>
            <a:chExt cx="8229600" cy="2248864"/>
          </a:xfrm>
        </p:grpSpPr>
        <p:sp>
          <p:nvSpPr>
            <p:cNvPr id="14" name="Rounded Rectangle 13"/>
            <p:cNvSpPr/>
            <p:nvPr/>
          </p:nvSpPr>
          <p:spPr>
            <a:xfrm>
              <a:off x="0" y="2225898"/>
              <a:ext cx="8229600" cy="2248864"/>
            </a:xfrm>
            <a:prstGeom prst="round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15" name="Rounded Rectangle 6"/>
            <p:cNvSpPr/>
            <p:nvPr/>
          </p:nvSpPr>
          <p:spPr>
            <a:xfrm>
              <a:off x="109780" y="2335678"/>
              <a:ext cx="8010040" cy="20293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dirty="0" smtClean="0"/>
                <a:t>Request for internal review</a:t>
              </a:r>
              <a:endParaRPr lang="en-US" sz="2800" b="1" u="sng" kern="1200" dirty="0" smtClean="0"/>
            </a:p>
          </p:txBody>
        </p:sp>
      </p:grpSp>
      <p:sp>
        <p:nvSpPr>
          <p:cNvPr id="19" name="Down Arrow 18"/>
          <p:cNvSpPr/>
          <p:nvPr/>
        </p:nvSpPr>
        <p:spPr>
          <a:xfrm>
            <a:off x="2112433" y="4760687"/>
            <a:ext cx="495905" cy="858762"/>
          </a:xfrm>
          <a:prstGeom prst="downArrow">
            <a:avLst/>
          </a:prstGeom>
          <a:solidFill>
            <a:schemeClr val="accent4">
              <a:lumMod val="60000"/>
              <a:lumOff val="40000"/>
            </a:schemeClr>
          </a:solidFill>
          <a:ln>
            <a:solidFill>
              <a:schemeClr val="accent4">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0" name="Group 19"/>
          <p:cNvGrpSpPr/>
          <p:nvPr/>
        </p:nvGrpSpPr>
        <p:grpSpPr>
          <a:xfrm>
            <a:off x="457200" y="5716209"/>
            <a:ext cx="4112381" cy="928278"/>
            <a:chOff x="0" y="2225898"/>
            <a:chExt cx="8229600" cy="2248864"/>
          </a:xfrm>
        </p:grpSpPr>
        <p:sp>
          <p:nvSpPr>
            <p:cNvPr id="21" name="Rounded Rectangle 20"/>
            <p:cNvSpPr/>
            <p:nvPr/>
          </p:nvSpPr>
          <p:spPr>
            <a:xfrm>
              <a:off x="0" y="2225898"/>
              <a:ext cx="8229600" cy="2248864"/>
            </a:xfrm>
            <a:prstGeom prst="round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22" name="Rounded Rectangle 6"/>
            <p:cNvSpPr/>
            <p:nvPr/>
          </p:nvSpPr>
          <p:spPr>
            <a:xfrm>
              <a:off x="109780" y="2335678"/>
              <a:ext cx="8010040" cy="20293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dirty="0" err="1" smtClean="0"/>
                <a:t>Commision</a:t>
              </a:r>
              <a:r>
                <a:rPr lang="en-US" sz="2800" dirty="0" smtClean="0"/>
                <a:t> Decision is NOT an administrative act</a:t>
              </a:r>
              <a:endParaRPr lang="en-US" sz="2800" b="1" u="sng" kern="1200" dirty="0" smtClean="0"/>
            </a:p>
          </p:txBody>
        </p:sp>
      </p:grpSp>
      <p:grpSp>
        <p:nvGrpSpPr>
          <p:cNvPr id="23" name="Group 7"/>
          <p:cNvGrpSpPr/>
          <p:nvPr/>
        </p:nvGrpSpPr>
        <p:grpSpPr>
          <a:xfrm>
            <a:off x="8072362" y="5983321"/>
            <a:ext cx="914400" cy="661166"/>
            <a:chOff x="65151000" y="-4825234"/>
            <a:chExt cx="8229600" cy="661166"/>
          </a:xfrm>
        </p:grpSpPr>
        <p:sp>
          <p:nvSpPr>
            <p:cNvPr id="24" name="Rounded Rectangle 23"/>
            <p:cNvSpPr/>
            <p:nvPr/>
          </p:nvSpPr>
          <p:spPr>
            <a:xfrm>
              <a:off x="65151000" y="-4825234"/>
              <a:ext cx="8229600" cy="661166"/>
            </a:xfrm>
            <a:prstGeom prst="round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25" name="Rounded Rectangle 4"/>
            <p:cNvSpPr/>
            <p:nvPr/>
          </p:nvSpPr>
          <p:spPr>
            <a:xfrm>
              <a:off x="65836800" y="-4825234"/>
              <a:ext cx="6825726" cy="59661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b="1" dirty="0" smtClean="0"/>
                <a:t>1</a:t>
              </a:r>
              <a:endParaRPr lang="en-US" sz="3900" b="1" kern="1200" dirty="0"/>
            </a:p>
          </p:txBody>
        </p:sp>
      </p:grpSp>
    </p:spTree>
    <p:extLst>
      <p:ext uri="{BB962C8B-B14F-4D97-AF65-F5344CB8AC3E}">
        <p14:creationId xmlns:p14="http://schemas.microsoft.com/office/powerpoint/2010/main" val="19867818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505584" y="228601"/>
            <a:ext cx="7053940" cy="841001"/>
            <a:chOff x="0" y="736158"/>
            <a:chExt cx="8229600" cy="1332875"/>
          </a:xfrm>
        </p:grpSpPr>
        <p:sp>
          <p:nvSpPr>
            <p:cNvPr id="5" name="Rounded Rectangle 4"/>
            <p:cNvSpPr/>
            <p:nvPr/>
          </p:nvSpPr>
          <p:spPr>
            <a:xfrm>
              <a:off x="0" y="736158"/>
              <a:ext cx="8229600" cy="1332875"/>
            </a:xfrm>
            <a:prstGeom prst="round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6" name="Rounded Rectangle 4"/>
            <p:cNvSpPr/>
            <p:nvPr/>
          </p:nvSpPr>
          <p:spPr>
            <a:xfrm>
              <a:off x="65066" y="801224"/>
              <a:ext cx="8099468" cy="120274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b="1" kern="1200" dirty="0" smtClean="0"/>
                <a:t>Ruling of the General Court</a:t>
              </a:r>
              <a:endParaRPr lang="en-US" sz="3900" b="1" kern="1200" dirty="0"/>
            </a:p>
          </p:txBody>
        </p:sp>
      </p:grpSp>
      <p:grpSp>
        <p:nvGrpSpPr>
          <p:cNvPr id="7" name="Group 7"/>
          <p:cNvGrpSpPr/>
          <p:nvPr/>
        </p:nvGrpSpPr>
        <p:grpSpPr>
          <a:xfrm>
            <a:off x="7772400" y="228600"/>
            <a:ext cx="914400" cy="661166"/>
            <a:chOff x="65151000" y="-4825234"/>
            <a:chExt cx="8229600" cy="661166"/>
          </a:xfrm>
        </p:grpSpPr>
        <p:sp>
          <p:nvSpPr>
            <p:cNvPr id="8" name="Rounded Rectangle 7"/>
            <p:cNvSpPr/>
            <p:nvPr/>
          </p:nvSpPr>
          <p:spPr>
            <a:xfrm>
              <a:off x="65151000" y="-4825234"/>
              <a:ext cx="8229600" cy="661166"/>
            </a:xfrm>
            <a:prstGeom prst="round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9" name="Rounded Rectangle 4"/>
            <p:cNvSpPr/>
            <p:nvPr/>
          </p:nvSpPr>
          <p:spPr>
            <a:xfrm>
              <a:off x="65836800" y="-4825234"/>
              <a:ext cx="6825726" cy="59661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b="1" dirty="0" smtClean="0"/>
                <a:t>1</a:t>
              </a:r>
              <a:endParaRPr lang="en-US" sz="3900" b="1" kern="1200" dirty="0"/>
            </a:p>
          </p:txBody>
        </p:sp>
      </p:grpSp>
      <p:graphicFrame>
        <p:nvGraphicFramePr>
          <p:cNvPr id="11" name="Content Placeholder 3"/>
          <p:cNvGraphicFramePr>
            <a:graphicFrameLocks/>
          </p:cNvGraphicFramePr>
          <p:nvPr>
            <p:extLst>
              <p:ext uri="{D42A27DB-BD31-4B8C-83A1-F6EECF244321}">
                <p14:modId xmlns:p14="http://schemas.microsoft.com/office/powerpoint/2010/main" val="3103443031"/>
              </p:ext>
            </p:extLst>
          </p:nvPr>
        </p:nvGraphicFramePr>
        <p:xfrm>
          <a:off x="457200" y="1475619"/>
          <a:ext cx="8229600" cy="51839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71837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graphicEl>
                                              <a:dgm id="{D65CA0F5-95E8-CA4D-B932-4C08D1963086}"/>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graphicEl>
                                              <a:dgm id="{3E72B584-5BCA-6F49-8FEA-79704C363453}"/>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graphicEl>
                                              <a:dgm id="{CABFED91-7E6C-5B45-9A6C-5C1031A3B9EA}"/>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graphicEl>
                                              <a:dgm id="{C987B740-62ED-D049-B51F-A44DAC470F7E}"/>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graphicEl>
                                              <a:dgm id="{8440FE39-1789-2D4F-8B5F-9CF2B8769A5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4095526490"/>
              </p:ext>
            </p:extLst>
          </p:nvPr>
        </p:nvGraphicFramePr>
        <p:xfrm>
          <a:off x="435430" y="902452"/>
          <a:ext cx="3797905" cy="44375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U-Turn Arrow 3"/>
          <p:cNvSpPr/>
          <p:nvPr/>
        </p:nvSpPr>
        <p:spPr>
          <a:xfrm rot="4038220">
            <a:off x="3406310" y="2982894"/>
            <a:ext cx="1412149" cy="961518"/>
          </a:xfrm>
          <a:prstGeom prst="uturnArrow">
            <a:avLst>
              <a:gd name="adj1" fmla="val 25000"/>
              <a:gd name="adj2" fmla="val 25000"/>
              <a:gd name="adj3" fmla="val 25000"/>
              <a:gd name="adj4" fmla="val 43750"/>
              <a:gd name="adj5" fmla="val 73296"/>
            </a:avLst>
          </a:prstGeom>
          <a:solidFill>
            <a:schemeClr val="accent4">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nvGrpSpPr>
          <p:cNvPr id="5" name="Group 4"/>
          <p:cNvGrpSpPr/>
          <p:nvPr/>
        </p:nvGrpSpPr>
        <p:grpSpPr>
          <a:xfrm>
            <a:off x="4898571" y="902452"/>
            <a:ext cx="3943048" cy="1710106"/>
            <a:chOff x="0" y="2225898"/>
            <a:chExt cx="8229600" cy="2248864"/>
          </a:xfrm>
        </p:grpSpPr>
        <p:sp>
          <p:nvSpPr>
            <p:cNvPr id="6" name="Rounded Rectangle 5"/>
            <p:cNvSpPr/>
            <p:nvPr/>
          </p:nvSpPr>
          <p:spPr>
            <a:xfrm>
              <a:off x="0" y="2225898"/>
              <a:ext cx="8229600" cy="2248864"/>
            </a:xfrm>
            <a:prstGeom prst="round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7" name="Rounded Rectangle 6"/>
            <p:cNvSpPr/>
            <p:nvPr/>
          </p:nvSpPr>
          <p:spPr>
            <a:xfrm>
              <a:off x="109780" y="2335678"/>
              <a:ext cx="8010040" cy="20293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dirty="0" smtClean="0"/>
                <a:t>… if the provisions of the agreement are unconditional and sufficiently precise</a:t>
              </a:r>
              <a:endParaRPr lang="en-US" sz="2800" b="1" u="sng" kern="1200" dirty="0" smtClean="0"/>
            </a:p>
          </p:txBody>
        </p:sp>
      </p:grpSp>
      <p:grpSp>
        <p:nvGrpSpPr>
          <p:cNvPr id="8" name="Group 7"/>
          <p:cNvGrpSpPr/>
          <p:nvPr/>
        </p:nvGrpSpPr>
        <p:grpSpPr>
          <a:xfrm>
            <a:off x="4913088" y="3084444"/>
            <a:ext cx="3946269" cy="2219124"/>
            <a:chOff x="0" y="2225898"/>
            <a:chExt cx="8236323" cy="2248864"/>
          </a:xfrm>
        </p:grpSpPr>
        <p:sp>
          <p:nvSpPr>
            <p:cNvPr id="9" name="Rounded Rectangle 8"/>
            <p:cNvSpPr/>
            <p:nvPr/>
          </p:nvSpPr>
          <p:spPr>
            <a:xfrm>
              <a:off x="0" y="2225898"/>
              <a:ext cx="8229600" cy="2248864"/>
            </a:xfrm>
            <a:prstGeom prst="round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10" name="Rounded Rectangle 6"/>
            <p:cNvSpPr/>
            <p:nvPr/>
          </p:nvSpPr>
          <p:spPr>
            <a:xfrm>
              <a:off x="226283" y="2710260"/>
              <a:ext cx="8010040" cy="173928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defTabSz="1244600">
                <a:lnSpc>
                  <a:spcPct val="90000"/>
                </a:lnSpc>
                <a:spcBef>
                  <a:spcPct val="0"/>
                </a:spcBef>
                <a:spcAft>
                  <a:spcPct val="35000"/>
                </a:spcAft>
              </a:pPr>
              <a:r>
                <a:rPr lang="en-US" sz="2800" dirty="0" smtClean="0"/>
                <a:t>… if the measure was intended to implement a particular obligation stemming from the </a:t>
              </a:r>
              <a:r>
                <a:rPr lang="en-US" sz="2800" dirty="0"/>
                <a:t>agreement (</a:t>
              </a:r>
              <a:r>
                <a:rPr lang="en-US" sz="2800" i="1" dirty="0"/>
                <a:t>Nakajima</a:t>
              </a:r>
              <a:r>
                <a:rPr lang="en-US" sz="2800" dirty="0"/>
                <a:t>)</a:t>
              </a:r>
              <a:endParaRPr lang="en-US" sz="2800" b="1" u="sng" dirty="0"/>
            </a:p>
            <a:p>
              <a:pPr lvl="0" algn="l" defTabSz="1244600">
                <a:lnSpc>
                  <a:spcPct val="90000"/>
                </a:lnSpc>
                <a:spcBef>
                  <a:spcPct val="0"/>
                </a:spcBef>
                <a:spcAft>
                  <a:spcPct val="35000"/>
                </a:spcAft>
              </a:pPr>
              <a:endParaRPr lang="en-US" sz="2800" b="1" u="sng" kern="1200" dirty="0" smtClean="0"/>
            </a:p>
          </p:txBody>
        </p:sp>
      </p:grpSp>
      <p:grpSp>
        <p:nvGrpSpPr>
          <p:cNvPr id="12" name="Group 7"/>
          <p:cNvGrpSpPr/>
          <p:nvPr/>
        </p:nvGrpSpPr>
        <p:grpSpPr>
          <a:xfrm>
            <a:off x="7941736" y="5998029"/>
            <a:ext cx="914400" cy="661166"/>
            <a:chOff x="65151000" y="-4825234"/>
            <a:chExt cx="8229600" cy="661166"/>
          </a:xfrm>
        </p:grpSpPr>
        <p:sp>
          <p:nvSpPr>
            <p:cNvPr id="13" name="Rounded Rectangle 12"/>
            <p:cNvSpPr/>
            <p:nvPr/>
          </p:nvSpPr>
          <p:spPr>
            <a:xfrm>
              <a:off x="65151000" y="-4825234"/>
              <a:ext cx="8229600" cy="661166"/>
            </a:xfrm>
            <a:prstGeom prst="round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14" name="Rounded Rectangle 4"/>
            <p:cNvSpPr/>
            <p:nvPr/>
          </p:nvSpPr>
          <p:spPr>
            <a:xfrm>
              <a:off x="65836800" y="-4825234"/>
              <a:ext cx="6825726" cy="59661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b="1" dirty="0" smtClean="0"/>
                <a:t>1</a:t>
              </a:r>
              <a:endParaRPr lang="en-US" sz="3900" b="1" kern="1200" dirty="0"/>
            </a:p>
          </p:txBody>
        </p:sp>
      </p:grpSp>
    </p:spTree>
    <p:extLst>
      <p:ext uri="{BB962C8B-B14F-4D97-AF65-F5344CB8AC3E}">
        <p14:creationId xmlns:p14="http://schemas.microsoft.com/office/powerpoint/2010/main" val="12285091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2821084941"/>
              </p:ext>
            </p:extLst>
          </p:nvPr>
        </p:nvGraphicFramePr>
        <p:xfrm>
          <a:off x="48386" y="241903"/>
          <a:ext cx="7825619" cy="30540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 name="Group 7"/>
          <p:cNvGrpSpPr/>
          <p:nvPr/>
        </p:nvGrpSpPr>
        <p:grpSpPr>
          <a:xfrm>
            <a:off x="7772400" y="228600"/>
            <a:ext cx="914400" cy="661166"/>
            <a:chOff x="65151000" y="-4825234"/>
            <a:chExt cx="8229600" cy="661166"/>
          </a:xfrm>
        </p:grpSpPr>
        <p:sp>
          <p:nvSpPr>
            <p:cNvPr id="6" name="Rounded Rectangle 5"/>
            <p:cNvSpPr/>
            <p:nvPr/>
          </p:nvSpPr>
          <p:spPr>
            <a:xfrm>
              <a:off x="65151000" y="-4825234"/>
              <a:ext cx="8229600" cy="661166"/>
            </a:xfrm>
            <a:prstGeom prst="round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7" name="Rounded Rectangle 4"/>
            <p:cNvSpPr/>
            <p:nvPr/>
          </p:nvSpPr>
          <p:spPr>
            <a:xfrm>
              <a:off x="65836800" y="-4825234"/>
              <a:ext cx="6825726" cy="59661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b="1" dirty="0" smtClean="0"/>
                <a:t>1</a:t>
              </a:r>
              <a:endParaRPr lang="en-US" sz="3900" b="1" kern="1200" dirty="0"/>
            </a:p>
          </p:txBody>
        </p:sp>
      </p:grpSp>
      <p:pic>
        <p:nvPicPr>
          <p:cNvPr id="11" name="Picture 10"/>
          <p:cNvPicPr>
            <a:picLocks noChangeAspect="1"/>
          </p:cNvPicPr>
          <p:nvPr/>
        </p:nvPicPr>
        <p:blipFill>
          <a:blip r:embed="rId7"/>
          <a:stretch>
            <a:fillRect/>
          </a:stretch>
        </p:blipFill>
        <p:spPr>
          <a:xfrm>
            <a:off x="2891954" y="4062791"/>
            <a:ext cx="3505200" cy="2324100"/>
          </a:xfrm>
          <a:prstGeom prst="rect">
            <a:avLst/>
          </a:prstGeom>
        </p:spPr>
      </p:pic>
      <p:grpSp>
        <p:nvGrpSpPr>
          <p:cNvPr id="12" name="Group 7"/>
          <p:cNvGrpSpPr/>
          <p:nvPr/>
        </p:nvGrpSpPr>
        <p:grpSpPr>
          <a:xfrm>
            <a:off x="811589" y="4062791"/>
            <a:ext cx="1607459" cy="661166"/>
            <a:chOff x="65151000" y="-4825234"/>
            <a:chExt cx="8229600" cy="661166"/>
          </a:xfrm>
        </p:grpSpPr>
        <p:sp>
          <p:nvSpPr>
            <p:cNvPr id="13" name="Rounded Rectangle 12"/>
            <p:cNvSpPr/>
            <p:nvPr/>
          </p:nvSpPr>
          <p:spPr>
            <a:xfrm>
              <a:off x="65151000" y="-4825234"/>
              <a:ext cx="8229600" cy="661166"/>
            </a:xfrm>
            <a:prstGeom prst="round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14" name="Rounded Rectangle 4"/>
            <p:cNvSpPr/>
            <p:nvPr/>
          </p:nvSpPr>
          <p:spPr>
            <a:xfrm>
              <a:off x="65836800" y="-4825234"/>
              <a:ext cx="6825726" cy="59661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b="1" dirty="0" smtClean="0"/>
                <a:t>ECJ =</a:t>
              </a:r>
              <a:endParaRPr lang="en-US" sz="3900" b="1" kern="1200" dirty="0"/>
            </a:p>
          </p:txBody>
        </p:sp>
      </p:grpSp>
    </p:spTree>
    <p:extLst>
      <p:ext uri="{BB962C8B-B14F-4D97-AF65-F5344CB8AC3E}">
        <p14:creationId xmlns:p14="http://schemas.microsoft.com/office/powerpoint/2010/main" val="14383692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dgm id="{80B04875-3139-324E-8A77-32A76BEF76B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graphicEl>
                                              <a:dgm id="{26C1C846-11F0-1747-8BA3-28BABADE7E49}"/>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graphicEl>
                                              <a:dgm id="{AD71F02C-D1A9-2945-91E9-AFF61CBCD5FD}"/>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graphicEl>
                                              <a:dgm id="{866FB8D2-CC1C-D84B-80AF-4F554D491EDD}"/>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graphicEl>
                                              <a:dgm id="{1BFBD450-364D-7740-860C-3A6E3CD37215}"/>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graphicEl>
                                              <a:dgm id="{F0984CC5-5835-5848-90D3-D882C437BDA5}"/>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graphicEl>
                                              <a:dgm id="{625DABF7-680F-3746-83D1-2DAD5280342A}"/>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graphicEl>
                                              <a:dgm id="{51D8B00F-3355-2946-A1E4-7AA11724631A}"/>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lvl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4064159461"/>
              </p:ext>
            </p:extLst>
          </p:nvPr>
        </p:nvGraphicFramePr>
        <p:xfrm>
          <a:off x="435430" y="297702"/>
          <a:ext cx="3326189" cy="37071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U-Turn Arrow 3"/>
          <p:cNvSpPr/>
          <p:nvPr/>
        </p:nvSpPr>
        <p:spPr>
          <a:xfrm rot="4038220">
            <a:off x="3236980" y="1979009"/>
            <a:ext cx="1412149" cy="961518"/>
          </a:xfrm>
          <a:prstGeom prst="uturnArrow">
            <a:avLst>
              <a:gd name="adj1" fmla="val 25000"/>
              <a:gd name="adj2" fmla="val 25000"/>
              <a:gd name="adj3" fmla="val 25000"/>
              <a:gd name="adj4" fmla="val 43750"/>
              <a:gd name="adj5" fmla="val 73296"/>
            </a:avLst>
          </a:prstGeom>
          <a:solidFill>
            <a:schemeClr val="accent4">
              <a:lumMod val="60000"/>
              <a:lumOff val="40000"/>
            </a:schemeClr>
          </a:solidFill>
          <a:ln>
            <a:solidFill>
              <a:schemeClr val="accent4">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nvGrpSpPr>
          <p:cNvPr id="5" name="Group 4"/>
          <p:cNvGrpSpPr/>
          <p:nvPr/>
        </p:nvGrpSpPr>
        <p:grpSpPr>
          <a:xfrm>
            <a:off x="4898571" y="297702"/>
            <a:ext cx="3943048" cy="1710106"/>
            <a:chOff x="0" y="2225898"/>
            <a:chExt cx="8229600" cy="2248864"/>
          </a:xfrm>
        </p:grpSpPr>
        <p:sp>
          <p:nvSpPr>
            <p:cNvPr id="6" name="Rounded Rectangle 5"/>
            <p:cNvSpPr/>
            <p:nvPr/>
          </p:nvSpPr>
          <p:spPr>
            <a:xfrm>
              <a:off x="0" y="2225898"/>
              <a:ext cx="8229600" cy="2248864"/>
            </a:xfrm>
            <a:prstGeom prst="round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7" name="Rounded Rectangle 6"/>
            <p:cNvSpPr/>
            <p:nvPr/>
          </p:nvSpPr>
          <p:spPr>
            <a:xfrm>
              <a:off x="109780" y="2335678"/>
              <a:ext cx="8010040" cy="20293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dirty="0" smtClean="0"/>
                <a:t>… if the provisions of the agreement are unconditional and sufficiently precise</a:t>
              </a:r>
              <a:endParaRPr lang="en-US" sz="2800" b="1" u="sng" kern="1200" dirty="0" smtClean="0"/>
            </a:p>
          </p:txBody>
        </p:sp>
      </p:grpSp>
      <p:grpSp>
        <p:nvGrpSpPr>
          <p:cNvPr id="8" name="Group 7"/>
          <p:cNvGrpSpPr/>
          <p:nvPr/>
        </p:nvGrpSpPr>
        <p:grpSpPr>
          <a:xfrm>
            <a:off x="4913088" y="2724005"/>
            <a:ext cx="3943048" cy="2005231"/>
            <a:chOff x="0" y="2225898"/>
            <a:chExt cx="8229600" cy="2248864"/>
          </a:xfrm>
        </p:grpSpPr>
        <p:sp>
          <p:nvSpPr>
            <p:cNvPr id="9" name="Rounded Rectangle 8"/>
            <p:cNvSpPr/>
            <p:nvPr/>
          </p:nvSpPr>
          <p:spPr>
            <a:xfrm>
              <a:off x="0" y="2225898"/>
              <a:ext cx="8229600" cy="2248864"/>
            </a:xfrm>
            <a:prstGeom prst="round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10" name="Rounded Rectangle 6"/>
            <p:cNvSpPr/>
            <p:nvPr/>
          </p:nvSpPr>
          <p:spPr>
            <a:xfrm>
              <a:off x="109780" y="2335678"/>
              <a:ext cx="8010040" cy="20293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dirty="0" smtClean="0"/>
                <a:t>… if the measure was intended to implement a particular obligation stemming from the agreement (</a:t>
              </a:r>
              <a:r>
                <a:rPr lang="en-US" sz="2800" i="1" dirty="0" smtClean="0"/>
                <a:t>Nakajima</a:t>
              </a:r>
              <a:r>
                <a:rPr lang="en-US" sz="2800" dirty="0" smtClean="0"/>
                <a:t>)</a:t>
              </a:r>
              <a:endParaRPr lang="en-US" sz="2800" b="1" u="sng" kern="1200" dirty="0" smtClean="0"/>
            </a:p>
          </p:txBody>
        </p:sp>
      </p:grpSp>
      <p:sp>
        <p:nvSpPr>
          <p:cNvPr id="11" name="Down Arrow 10"/>
          <p:cNvSpPr/>
          <p:nvPr/>
        </p:nvSpPr>
        <p:spPr>
          <a:xfrm>
            <a:off x="6652380" y="4934859"/>
            <a:ext cx="495905" cy="701525"/>
          </a:xfrm>
          <a:prstGeom prst="downArrow">
            <a:avLst/>
          </a:prstGeom>
          <a:solidFill>
            <a:schemeClr val="accent4">
              <a:lumMod val="60000"/>
              <a:lumOff val="40000"/>
            </a:schemeClr>
          </a:solidFill>
          <a:ln>
            <a:solidFill>
              <a:schemeClr val="accent4">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1"/>
          <p:cNvGrpSpPr/>
          <p:nvPr/>
        </p:nvGrpSpPr>
        <p:grpSpPr>
          <a:xfrm>
            <a:off x="4785064" y="5757334"/>
            <a:ext cx="4129125" cy="945432"/>
            <a:chOff x="0" y="2225898"/>
            <a:chExt cx="8229600" cy="2248864"/>
          </a:xfrm>
        </p:grpSpPr>
        <p:sp>
          <p:nvSpPr>
            <p:cNvPr id="13" name="Rounded Rectangle 12"/>
            <p:cNvSpPr/>
            <p:nvPr/>
          </p:nvSpPr>
          <p:spPr>
            <a:xfrm>
              <a:off x="0" y="2225898"/>
              <a:ext cx="8229600" cy="2248864"/>
            </a:xfrm>
            <a:prstGeom prst="round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14" name="Rounded Rectangle 6"/>
            <p:cNvSpPr/>
            <p:nvPr/>
          </p:nvSpPr>
          <p:spPr>
            <a:xfrm>
              <a:off x="109780" y="2335678"/>
              <a:ext cx="8010040" cy="20293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dirty="0" smtClean="0"/>
                <a:t>Only applicable in special circumstances (i.e. WTO)</a:t>
              </a:r>
              <a:endParaRPr lang="en-US" sz="2800" b="1" u="sng" kern="1200" dirty="0" smtClean="0"/>
            </a:p>
          </p:txBody>
        </p:sp>
      </p:grpSp>
      <p:grpSp>
        <p:nvGrpSpPr>
          <p:cNvPr id="15" name="Group 14"/>
          <p:cNvGrpSpPr/>
          <p:nvPr/>
        </p:nvGrpSpPr>
        <p:grpSpPr>
          <a:xfrm>
            <a:off x="348345" y="4397373"/>
            <a:ext cx="3943048" cy="2346943"/>
            <a:chOff x="0" y="2225898"/>
            <a:chExt cx="8229600" cy="2632094"/>
          </a:xfrm>
        </p:grpSpPr>
        <p:sp>
          <p:nvSpPr>
            <p:cNvPr id="16" name="Rounded Rectangle 15"/>
            <p:cNvSpPr/>
            <p:nvPr/>
          </p:nvSpPr>
          <p:spPr>
            <a:xfrm>
              <a:off x="0" y="2225898"/>
              <a:ext cx="8229600" cy="2248864"/>
            </a:xfrm>
            <a:prstGeom prst="round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17" name="Rounded Rectangle 6"/>
            <p:cNvSpPr/>
            <p:nvPr/>
          </p:nvSpPr>
          <p:spPr>
            <a:xfrm>
              <a:off x="109780" y="2828688"/>
              <a:ext cx="8010040" cy="20293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dirty="0" smtClean="0"/>
                <a:t>In this case:</a:t>
              </a:r>
            </a:p>
            <a:p>
              <a:pPr lvl="0" algn="l" defTabSz="1244600">
                <a:lnSpc>
                  <a:spcPct val="90000"/>
                </a:lnSpc>
                <a:spcBef>
                  <a:spcPct val="0"/>
                </a:spcBef>
                <a:spcAft>
                  <a:spcPct val="35000"/>
                </a:spcAft>
              </a:pPr>
              <a:r>
                <a:rPr lang="en-US" sz="2800" kern="1200" dirty="0" smtClean="0"/>
                <a:t>- No direct</a:t>
              </a:r>
              <a:r>
                <a:rPr lang="en-US" sz="2800" dirty="0" smtClean="0"/>
                <a:t> reference to Aarhus Convention </a:t>
              </a:r>
            </a:p>
            <a:p>
              <a:pPr lvl="0" algn="l" defTabSz="1244600">
                <a:lnSpc>
                  <a:spcPct val="90000"/>
                </a:lnSpc>
                <a:spcBef>
                  <a:spcPct val="0"/>
                </a:spcBef>
                <a:spcAft>
                  <a:spcPct val="35000"/>
                </a:spcAft>
              </a:pPr>
              <a:r>
                <a:rPr lang="en-US" sz="2800" dirty="0" smtClean="0"/>
                <a:t>- Margin of discretion</a:t>
              </a:r>
            </a:p>
            <a:p>
              <a:pPr marL="457200" lvl="0" indent="-457200" algn="l" defTabSz="1244600">
                <a:lnSpc>
                  <a:spcPct val="90000"/>
                </a:lnSpc>
                <a:spcBef>
                  <a:spcPct val="0"/>
                </a:spcBef>
                <a:spcAft>
                  <a:spcPct val="35000"/>
                </a:spcAft>
                <a:buFontTx/>
                <a:buChar char="-"/>
              </a:pPr>
              <a:endParaRPr lang="en-US" sz="2800" b="1" u="sng" dirty="0" smtClean="0"/>
            </a:p>
            <a:p>
              <a:pPr marL="457200" lvl="0" indent="-457200" algn="l" defTabSz="1244600">
                <a:lnSpc>
                  <a:spcPct val="90000"/>
                </a:lnSpc>
                <a:spcBef>
                  <a:spcPct val="0"/>
                </a:spcBef>
                <a:spcAft>
                  <a:spcPct val="35000"/>
                </a:spcAft>
                <a:buFont typeface="Arial"/>
                <a:buChar char="•"/>
              </a:pPr>
              <a:endParaRPr lang="en-US" sz="2800" b="1" u="sng" kern="1200" dirty="0" smtClean="0"/>
            </a:p>
          </p:txBody>
        </p:sp>
      </p:grpSp>
      <p:grpSp>
        <p:nvGrpSpPr>
          <p:cNvPr id="19" name="Group 7"/>
          <p:cNvGrpSpPr/>
          <p:nvPr/>
        </p:nvGrpSpPr>
        <p:grpSpPr>
          <a:xfrm>
            <a:off x="237066" y="363221"/>
            <a:ext cx="914400" cy="661166"/>
            <a:chOff x="65151000" y="-4825234"/>
            <a:chExt cx="8229600" cy="661166"/>
          </a:xfrm>
        </p:grpSpPr>
        <p:sp>
          <p:nvSpPr>
            <p:cNvPr id="20" name="Rounded Rectangle 19"/>
            <p:cNvSpPr/>
            <p:nvPr/>
          </p:nvSpPr>
          <p:spPr>
            <a:xfrm>
              <a:off x="65151000" y="-4825234"/>
              <a:ext cx="8229600" cy="661166"/>
            </a:xfrm>
            <a:prstGeom prst="round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21" name="Rounded Rectangle 4"/>
            <p:cNvSpPr/>
            <p:nvPr/>
          </p:nvSpPr>
          <p:spPr>
            <a:xfrm>
              <a:off x="65836800" y="-4825234"/>
              <a:ext cx="6825726" cy="59661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b="1" dirty="0" smtClean="0"/>
                <a:t>1</a:t>
              </a:r>
              <a:endParaRPr lang="en-US" sz="3900" b="1" kern="1200" dirty="0"/>
            </a:p>
          </p:txBody>
        </p:sp>
      </p:grpSp>
    </p:spTree>
    <p:extLst>
      <p:ext uri="{BB962C8B-B14F-4D97-AF65-F5344CB8AC3E}">
        <p14:creationId xmlns:p14="http://schemas.microsoft.com/office/powerpoint/2010/main" val="8209698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731</TotalTime>
  <Words>1869</Words>
  <Application>Microsoft Macintosh PowerPoint</Application>
  <PresentationFormat>On-screen Show (4:3)</PresentationFormat>
  <Paragraphs>137</Paragraphs>
  <Slides>22</Slides>
  <Notes>12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Recent developments of EU environmental law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Comments, questions, remarks and suggestions are welcome at m.eliantonio@maastrichtuniversity.nl</vt:lpstr>
    </vt:vector>
  </TitlesOfParts>
  <Company>Maastricht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Recent developments of EU environmental law</dc:title>
  <dc:creator>Mariolina Eliantonio</dc:creator>
  <cp:lastModifiedBy>Mariolina Eliantonio</cp:lastModifiedBy>
  <cp:revision>54</cp:revision>
  <dcterms:created xsi:type="dcterms:W3CDTF">2015-05-18T07:45:43Z</dcterms:created>
  <dcterms:modified xsi:type="dcterms:W3CDTF">2015-05-29T13:28:30Z</dcterms:modified>
</cp:coreProperties>
</file>